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85763F2-A038-49F8-9A56-7A14B5DEDAB4}"/>
              </a:ext>
            </a:extLst>
          </p:cNvPr>
          <p:cNvSpPr/>
          <p:nvPr/>
        </p:nvSpPr>
        <p:spPr>
          <a:xfrm rot="10800000">
            <a:off x="1058034" y="1249063"/>
            <a:ext cx="331314" cy="724780"/>
          </a:xfrm>
          <a:custGeom>
            <a:avLst/>
            <a:gdLst>
              <a:gd name="connsiteX0" fmla="*/ 342299 w 684598"/>
              <a:gd name="connsiteY0" fmla="*/ 1497623 h 1497623"/>
              <a:gd name="connsiteX1" fmla="*/ 164576 w 684598"/>
              <a:gd name="connsiteY1" fmla="*/ 1488649 h 1497623"/>
              <a:gd name="connsiteX2" fmla="*/ 0 w 684598"/>
              <a:gd name="connsiteY2" fmla="*/ 1463532 h 1497623"/>
              <a:gd name="connsiteX3" fmla="*/ 293972 w 684598"/>
              <a:gd name="connsiteY3" fmla="*/ 0 h 1497623"/>
              <a:gd name="connsiteX4" fmla="*/ 342299 w 684598"/>
              <a:gd name="connsiteY4" fmla="*/ 4872 h 1497623"/>
              <a:gd name="connsiteX5" fmla="*/ 390627 w 684598"/>
              <a:gd name="connsiteY5" fmla="*/ 0 h 1497623"/>
              <a:gd name="connsiteX6" fmla="*/ 684598 w 684598"/>
              <a:gd name="connsiteY6" fmla="*/ 1463532 h 1497623"/>
              <a:gd name="connsiteX7" fmla="*/ 520022 w 684598"/>
              <a:gd name="connsiteY7" fmla="*/ 1488649 h 1497623"/>
              <a:gd name="connsiteX8" fmla="*/ 342299 w 684598"/>
              <a:gd name="connsiteY8" fmla="*/ 1497623 h 1497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4598" h="1497623">
                <a:moveTo>
                  <a:pt x="342299" y="1497623"/>
                </a:moveTo>
                <a:cubicBezTo>
                  <a:pt x="282299" y="1497623"/>
                  <a:pt x="223010" y="1494583"/>
                  <a:pt x="164576" y="1488649"/>
                </a:cubicBezTo>
                <a:lnTo>
                  <a:pt x="0" y="1463532"/>
                </a:lnTo>
                <a:lnTo>
                  <a:pt x="293972" y="0"/>
                </a:lnTo>
                <a:lnTo>
                  <a:pt x="342299" y="4872"/>
                </a:lnTo>
                <a:lnTo>
                  <a:pt x="390627" y="0"/>
                </a:lnTo>
                <a:lnTo>
                  <a:pt x="684598" y="1463532"/>
                </a:lnTo>
                <a:lnTo>
                  <a:pt x="520022" y="1488649"/>
                </a:lnTo>
                <a:cubicBezTo>
                  <a:pt x="461588" y="1494583"/>
                  <a:pt x="402299" y="1497623"/>
                  <a:pt x="342299" y="1497623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67150BA-1F3C-47F0-95A6-04E9F56C93F7}"/>
              </a:ext>
            </a:extLst>
          </p:cNvPr>
          <p:cNvSpPr/>
          <p:nvPr/>
        </p:nvSpPr>
        <p:spPr>
          <a:xfrm rot="10800000">
            <a:off x="2755709" y="1249064"/>
            <a:ext cx="664338" cy="732114"/>
          </a:xfrm>
          <a:custGeom>
            <a:avLst/>
            <a:gdLst>
              <a:gd name="connsiteX0" fmla="*/ 686364 w 1372728"/>
              <a:gd name="connsiteY0" fmla="*/ 1512774 h 1512774"/>
              <a:gd name="connsiteX1" fmla="*/ 9769 w 1372728"/>
              <a:gd name="connsiteY1" fmla="*/ 1376176 h 1512774"/>
              <a:gd name="connsiteX2" fmla="*/ 0 w 1372728"/>
              <a:gd name="connsiteY2" fmla="*/ 1371470 h 1512774"/>
              <a:gd name="connsiteX3" fmla="*/ 589466 w 1372728"/>
              <a:gd name="connsiteY3" fmla="*/ 0 h 1512774"/>
              <a:gd name="connsiteX4" fmla="*/ 590816 w 1372728"/>
              <a:gd name="connsiteY4" fmla="*/ 733 h 1512774"/>
              <a:gd name="connsiteX5" fmla="*/ 686364 w 1372728"/>
              <a:gd name="connsiteY5" fmla="*/ 20023 h 1512774"/>
              <a:gd name="connsiteX6" fmla="*/ 781912 w 1372728"/>
              <a:gd name="connsiteY6" fmla="*/ 733 h 1512774"/>
              <a:gd name="connsiteX7" fmla="*/ 783262 w 1372728"/>
              <a:gd name="connsiteY7" fmla="*/ 0 h 1512774"/>
              <a:gd name="connsiteX8" fmla="*/ 1372728 w 1372728"/>
              <a:gd name="connsiteY8" fmla="*/ 1371470 h 1512774"/>
              <a:gd name="connsiteX9" fmla="*/ 1362959 w 1372728"/>
              <a:gd name="connsiteY9" fmla="*/ 1376176 h 1512774"/>
              <a:gd name="connsiteX10" fmla="*/ 686364 w 1372728"/>
              <a:gd name="connsiteY10" fmla="*/ 1512774 h 151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1512774">
                <a:moveTo>
                  <a:pt x="686364" y="1512774"/>
                </a:moveTo>
                <a:cubicBezTo>
                  <a:pt x="446365" y="1512774"/>
                  <a:pt x="217727" y="1464135"/>
                  <a:pt x="9769" y="1376176"/>
                </a:cubicBezTo>
                <a:lnTo>
                  <a:pt x="0" y="1371470"/>
                </a:lnTo>
                <a:lnTo>
                  <a:pt x="589466" y="0"/>
                </a:lnTo>
                <a:lnTo>
                  <a:pt x="590816" y="733"/>
                </a:lnTo>
                <a:cubicBezTo>
                  <a:pt x="620183" y="13154"/>
                  <a:pt x="652472" y="20023"/>
                  <a:pt x="686364" y="20023"/>
                </a:cubicBezTo>
                <a:cubicBezTo>
                  <a:pt x="720257" y="20023"/>
                  <a:pt x="752545" y="13154"/>
                  <a:pt x="781912" y="733"/>
                </a:cubicBezTo>
                <a:lnTo>
                  <a:pt x="783262" y="0"/>
                </a:lnTo>
                <a:lnTo>
                  <a:pt x="1372728" y="1371470"/>
                </a:lnTo>
                <a:lnTo>
                  <a:pt x="1362959" y="1376176"/>
                </a:lnTo>
                <a:cubicBezTo>
                  <a:pt x="1155001" y="1464135"/>
                  <a:pt x="926362" y="1512774"/>
                  <a:pt x="686364" y="1512774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FAD60EA-4738-419D-9B3F-3C9491CFD406}"/>
              </a:ext>
            </a:extLst>
          </p:cNvPr>
          <p:cNvSpPr/>
          <p:nvPr/>
        </p:nvSpPr>
        <p:spPr>
          <a:xfrm rot="10800000">
            <a:off x="4400501" y="1249064"/>
            <a:ext cx="1062058" cy="749518"/>
          </a:xfrm>
          <a:custGeom>
            <a:avLst/>
            <a:gdLst>
              <a:gd name="connsiteX0" fmla="*/ 1097271 w 2194542"/>
              <a:gd name="connsiteY0" fmla="*/ 1548735 h 1548735"/>
              <a:gd name="connsiteX1" fmla="*/ 125414 w 2194542"/>
              <a:gd name="connsiteY1" fmla="*/ 1251874 h 1548735"/>
              <a:gd name="connsiteX2" fmla="*/ 0 w 2194542"/>
              <a:gd name="connsiteY2" fmla="*/ 1158091 h 1548735"/>
              <a:gd name="connsiteX3" fmla="*/ 942983 w 2194542"/>
              <a:gd name="connsiteY3" fmla="*/ 0 h 1548735"/>
              <a:gd name="connsiteX4" fmla="*/ 960026 w 2194542"/>
              <a:gd name="connsiteY4" fmla="*/ 14061 h 1548735"/>
              <a:gd name="connsiteX5" fmla="*/ 1097271 w 2194542"/>
              <a:gd name="connsiteY5" fmla="*/ 55984 h 1548735"/>
              <a:gd name="connsiteX6" fmla="*/ 1234516 w 2194542"/>
              <a:gd name="connsiteY6" fmla="*/ 14061 h 1548735"/>
              <a:gd name="connsiteX7" fmla="*/ 1251559 w 2194542"/>
              <a:gd name="connsiteY7" fmla="*/ 0 h 1548735"/>
              <a:gd name="connsiteX8" fmla="*/ 2194542 w 2194542"/>
              <a:gd name="connsiteY8" fmla="*/ 1158091 h 1548735"/>
              <a:gd name="connsiteX9" fmla="*/ 2069128 w 2194542"/>
              <a:gd name="connsiteY9" fmla="*/ 1251874 h 1548735"/>
              <a:gd name="connsiteX10" fmla="*/ 1097271 w 2194542"/>
              <a:gd name="connsiteY10" fmla="*/ 1548735 h 154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2" h="1548735">
                <a:moveTo>
                  <a:pt x="1097271" y="1548735"/>
                </a:moveTo>
                <a:cubicBezTo>
                  <a:pt x="737273" y="1548735"/>
                  <a:pt x="402836" y="1439297"/>
                  <a:pt x="125414" y="1251874"/>
                </a:cubicBezTo>
                <a:lnTo>
                  <a:pt x="0" y="1158091"/>
                </a:lnTo>
                <a:lnTo>
                  <a:pt x="942983" y="0"/>
                </a:lnTo>
                <a:lnTo>
                  <a:pt x="960026" y="14061"/>
                </a:lnTo>
                <a:cubicBezTo>
                  <a:pt x="999203" y="40529"/>
                  <a:pt x="1046432" y="55984"/>
                  <a:pt x="1097271" y="55984"/>
                </a:cubicBezTo>
                <a:cubicBezTo>
                  <a:pt x="1148110" y="55984"/>
                  <a:pt x="1195339" y="40529"/>
                  <a:pt x="1234516" y="14061"/>
                </a:cubicBezTo>
                <a:lnTo>
                  <a:pt x="1251559" y="0"/>
                </a:lnTo>
                <a:lnTo>
                  <a:pt x="2194542" y="1158091"/>
                </a:lnTo>
                <a:lnTo>
                  <a:pt x="2069128" y="1251874"/>
                </a:lnTo>
                <a:cubicBezTo>
                  <a:pt x="1791706" y="1439297"/>
                  <a:pt x="1457269" y="1548735"/>
                  <a:pt x="1097271" y="1548735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598D455F-7E94-4DD8-8903-D60C26994E4B}"/>
              </a:ext>
            </a:extLst>
          </p:cNvPr>
          <p:cNvSpPr/>
          <p:nvPr/>
        </p:nvSpPr>
        <p:spPr>
          <a:xfrm rot="10800000">
            <a:off x="6125279" y="1249064"/>
            <a:ext cx="1424410" cy="779272"/>
          </a:xfrm>
          <a:custGeom>
            <a:avLst/>
            <a:gdLst>
              <a:gd name="connsiteX0" fmla="*/ 1471639 w 2943278"/>
              <a:gd name="connsiteY0" fmla="*/ 1610220 h 1610220"/>
              <a:gd name="connsiteX1" fmla="*/ 30277 w 2943278"/>
              <a:gd name="connsiteY1" fmla="*/ 843854 h 1610220"/>
              <a:gd name="connsiteX2" fmla="*/ 0 w 2943278"/>
              <a:gd name="connsiteY2" fmla="*/ 794016 h 1610220"/>
              <a:gd name="connsiteX3" fmla="*/ 1267340 w 2943278"/>
              <a:gd name="connsiteY3" fmla="*/ 1 h 1610220"/>
              <a:gd name="connsiteX4" fmla="*/ 1298064 w 2943278"/>
              <a:gd name="connsiteY4" fmla="*/ 45572 h 1610220"/>
              <a:gd name="connsiteX5" fmla="*/ 1471639 w 2943278"/>
              <a:gd name="connsiteY5" fmla="*/ 117469 h 1610220"/>
              <a:gd name="connsiteX6" fmla="*/ 1645214 w 2943278"/>
              <a:gd name="connsiteY6" fmla="*/ 45572 h 1610220"/>
              <a:gd name="connsiteX7" fmla="*/ 1675939 w 2943278"/>
              <a:gd name="connsiteY7" fmla="*/ 0 h 1610220"/>
              <a:gd name="connsiteX8" fmla="*/ 2943278 w 2943278"/>
              <a:gd name="connsiteY8" fmla="*/ 794016 h 1610220"/>
              <a:gd name="connsiteX9" fmla="*/ 2913001 w 2943278"/>
              <a:gd name="connsiteY9" fmla="*/ 843854 h 1610220"/>
              <a:gd name="connsiteX10" fmla="*/ 1471639 w 2943278"/>
              <a:gd name="connsiteY10" fmla="*/ 1610220 h 161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610220">
                <a:moveTo>
                  <a:pt x="1471639" y="1610220"/>
                </a:moveTo>
                <a:cubicBezTo>
                  <a:pt x="871643" y="1610220"/>
                  <a:pt x="342649" y="1306224"/>
                  <a:pt x="30277" y="843854"/>
                </a:cubicBezTo>
                <a:lnTo>
                  <a:pt x="0" y="794016"/>
                </a:lnTo>
                <a:lnTo>
                  <a:pt x="1267340" y="1"/>
                </a:lnTo>
                <a:lnTo>
                  <a:pt x="1298064" y="45572"/>
                </a:lnTo>
                <a:cubicBezTo>
                  <a:pt x="1342486" y="89993"/>
                  <a:pt x="1403854" y="117469"/>
                  <a:pt x="1471639" y="117469"/>
                </a:cubicBezTo>
                <a:cubicBezTo>
                  <a:pt x="1539424" y="117469"/>
                  <a:pt x="1600792" y="89993"/>
                  <a:pt x="1645214" y="45572"/>
                </a:cubicBezTo>
                <a:lnTo>
                  <a:pt x="1675939" y="0"/>
                </a:lnTo>
                <a:lnTo>
                  <a:pt x="2943278" y="794016"/>
                </a:lnTo>
                <a:lnTo>
                  <a:pt x="2913001" y="843854"/>
                </a:lnTo>
                <a:cubicBezTo>
                  <a:pt x="2600629" y="1306224"/>
                  <a:pt x="2071635" y="1610220"/>
                  <a:pt x="1471639" y="1610220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42363EF-DED0-42F2-80C2-4727FC233452}"/>
              </a:ext>
            </a:extLst>
          </p:cNvPr>
          <p:cNvSpPr/>
          <p:nvPr/>
        </p:nvSpPr>
        <p:spPr>
          <a:xfrm rot="10800000">
            <a:off x="7889607" y="1249063"/>
            <a:ext cx="1617250" cy="809286"/>
          </a:xfrm>
          <a:custGeom>
            <a:avLst/>
            <a:gdLst>
              <a:gd name="connsiteX0" fmla="*/ 1670872 w 3341744"/>
              <a:gd name="connsiteY0" fmla="*/ 1672235 h 1672235"/>
              <a:gd name="connsiteX1" fmla="*/ 10796 w 3341744"/>
              <a:gd name="connsiteY1" fmla="*/ 450906 h 1672235"/>
              <a:gd name="connsiteX2" fmla="*/ 0 w 3341744"/>
              <a:gd name="connsiteY2" fmla="*/ 408919 h 1672235"/>
              <a:gd name="connsiteX3" fmla="*/ 1438723 w 3341744"/>
              <a:gd name="connsiteY3" fmla="*/ 0 h 1672235"/>
              <a:gd name="connsiteX4" fmla="*/ 1444691 w 3341744"/>
              <a:gd name="connsiteY4" fmla="*/ 29560 h 1672235"/>
              <a:gd name="connsiteX5" fmla="*/ 1670872 w 3341744"/>
              <a:gd name="connsiteY5" fmla="*/ 179484 h 1672235"/>
              <a:gd name="connsiteX6" fmla="*/ 1897053 w 3341744"/>
              <a:gd name="connsiteY6" fmla="*/ 29560 h 1672235"/>
              <a:gd name="connsiteX7" fmla="*/ 1903021 w 3341744"/>
              <a:gd name="connsiteY7" fmla="*/ 0 h 1672235"/>
              <a:gd name="connsiteX8" fmla="*/ 3341744 w 3341744"/>
              <a:gd name="connsiteY8" fmla="*/ 408919 h 1672235"/>
              <a:gd name="connsiteX9" fmla="*/ 3330948 w 3341744"/>
              <a:gd name="connsiteY9" fmla="*/ 450906 h 1672235"/>
              <a:gd name="connsiteX10" fmla="*/ 1670872 w 3341744"/>
              <a:gd name="connsiteY10" fmla="*/ 1672235 h 167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41744" h="1672235">
                <a:moveTo>
                  <a:pt x="1670872" y="1672235"/>
                </a:moveTo>
                <a:cubicBezTo>
                  <a:pt x="890877" y="1672235"/>
                  <a:pt x="230875" y="1158482"/>
                  <a:pt x="10796" y="450906"/>
                </a:cubicBezTo>
                <a:lnTo>
                  <a:pt x="0" y="408919"/>
                </a:lnTo>
                <a:lnTo>
                  <a:pt x="1438723" y="0"/>
                </a:lnTo>
                <a:lnTo>
                  <a:pt x="1444691" y="29560"/>
                </a:lnTo>
                <a:cubicBezTo>
                  <a:pt x="1481955" y="117664"/>
                  <a:pt x="1569195" y="179484"/>
                  <a:pt x="1670872" y="179484"/>
                </a:cubicBezTo>
                <a:cubicBezTo>
                  <a:pt x="1772549" y="179484"/>
                  <a:pt x="1859789" y="117664"/>
                  <a:pt x="1897053" y="29560"/>
                </a:cubicBezTo>
                <a:lnTo>
                  <a:pt x="1903021" y="0"/>
                </a:lnTo>
                <a:lnTo>
                  <a:pt x="3341744" y="408919"/>
                </a:lnTo>
                <a:lnTo>
                  <a:pt x="3330948" y="450906"/>
                </a:lnTo>
                <a:cubicBezTo>
                  <a:pt x="3110869" y="1158482"/>
                  <a:pt x="2450867" y="1672235"/>
                  <a:pt x="1670872" y="1672235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CC262AF-0523-4087-A638-21D67AB40735}"/>
              </a:ext>
            </a:extLst>
          </p:cNvPr>
          <p:cNvSpPr/>
          <p:nvPr/>
        </p:nvSpPr>
        <p:spPr>
          <a:xfrm rot="10800000">
            <a:off x="1058034" y="3137304"/>
            <a:ext cx="331314" cy="536362"/>
          </a:xfrm>
          <a:custGeom>
            <a:avLst/>
            <a:gdLst>
              <a:gd name="connsiteX0" fmla="*/ 342299 w 684598"/>
              <a:gd name="connsiteY0" fmla="*/ 1108289 h 1108289"/>
              <a:gd name="connsiteX1" fmla="*/ 164576 w 684598"/>
              <a:gd name="connsiteY1" fmla="*/ 1099315 h 1108289"/>
              <a:gd name="connsiteX2" fmla="*/ 0 w 684598"/>
              <a:gd name="connsiteY2" fmla="*/ 1074198 h 1108289"/>
              <a:gd name="connsiteX3" fmla="*/ 215768 w 684598"/>
              <a:gd name="connsiteY3" fmla="*/ 0 h 1108289"/>
              <a:gd name="connsiteX4" fmla="*/ 342300 w 684598"/>
              <a:gd name="connsiteY4" fmla="*/ 12756 h 1108289"/>
              <a:gd name="connsiteX5" fmla="*/ 468830 w 684598"/>
              <a:gd name="connsiteY5" fmla="*/ 1 h 1108289"/>
              <a:gd name="connsiteX6" fmla="*/ 684598 w 684598"/>
              <a:gd name="connsiteY6" fmla="*/ 1074198 h 1108289"/>
              <a:gd name="connsiteX7" fmla="*/ 520022 w 684598"/>
              <a:gd name="connsiteY7" fmla="*/ 1099315 h 1108289"/>
              <a:gd name="connsiteX8" fmla="*/ 342299 w 684598"/>
              <a:gd name="connsiteY8" fmla="*/ 1108289 h 110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4598" h="1108289">
                <a:moveTo>
                  <a:pt x="342299" y="1108289"/>
                </a:moveTo>
                <a:cubicBezTo>
                  <a:pt x="282299" y="1108289"/>
                  <a:pt x="223010" y="1105249"/>
                  <a:pt x="164576" y="1099315"/>
                </a:cubicBezTo>
                <a:lnTo>
                  <a:pt x="0" y="1074198"/>
                </a:lnTo>
                <a:lnTo>
                  <a:pt x="215768" y="0"/>
                </a:lnTo>
                <a:lnTo>
                  <a:pt x="342300" y="12756"/>
                </a:lnTo>
                <a:lnTo>
                  <a:pt x="468830" y="1"/>
                </a:lnTo>
                <a:lnTo>
                  <a:pt x="684598" y="1074198"/>
                </a:lnTo>
                <a:lnTo>
                  <a:pt x="520022" y="1099315"/>
                </a:lnTo>
                <a:cubicBezTo>
                  <a:pt x="461588" y="1105249"/>
                  <a:pt x="402299" y="1108289"/>
                  <a:pt x="342299" y="1108289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3A0007B5-4860-4278-8C1D-8DDDC1E2DBEE}"/>
              </a:ext>
            </a:extLst>
          </p:cNvPr>
          <p:cNvSpPr/>
          <p:nvPr/>
        </p:nvSpPr>
        <p:spPr>
          <a:xfrm rot="10800000">
            <a:off x="2755709" y="3137304"/>
            <a:ext cx="664338" cy="555560"/>
          </a:xfrm>
          <a:custGeom>
            <a:avLst/>
            <a:gdLst>
              <a:gd name="connsiteX0" fmla="*/ 686364 w 1372728"/>
              <a:gd name="connsiteY0" fmla="*/ 1147958 h 1147958"/>
              <a:gd name="connsiteX1" fmla="*/ 9769 w 1372728"/>
              <a:gd name="connsiteY1" fmla="*/ 1011360 h 1147958"/>
              <a:gd name="connsiteX2" fmla="*/ 0 w 1372728"/>
              <a:gd name="connsiteY2" fmla="*/ 1006654 h 1147958"/>
              <a:gd name="connsiteX3" fmla="*/ 432666 w 1372728"/>
              <a:gd name="connsiteY3" fmla="*/ 0 h 1147958"/>
              <a:gd name="connsiteX4" fmla="*/ 436201 w 1372728"/>
              <a:gd name="connsiteY4" fmla="*/ 1919 h 1147958"/>
              <a:gd name="connsiteX5" fmla="*/ 686365 w 1372728"/>
              <a:gd name="connsiteY5" fmla="*/ 52425 h 1147958"/>
              <a:gd name="connsiteX6" fmla="*/ 936529 w 1372728"/>
              <a:gd name="connsiteY6" fmla="*/ 1919 h 1147958"/>
              <a:gd name="connsiteX7" fmla="*/ 940063 w 1372728"/>
              <a:gd name="connsiteY7" fmla="*/ 1 h 1147958"/>
              <a:gd name="connsiteX8" fmla="*/ 1372728 w 1372728"/>
              <a:gd name="connsiteY8" fmla="*/ 1006654 h 1147958"/>
              <a:gd name="connsiteX9" fmla="*/ 1362959 w 1372728"/>
              <a:gd name="connsiteY9" fmla="*/ 1011360 h 1147958"/>
              <a:gd name="connsiteX10" fmla="*/ 686364 w 1372728"/>
              <a:gd name="connsiteY10" fmla="*/ 1147958 h 114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1147958">
                <a:moveTo>
                  <a:pt x="686364" y="1147958"/>
                </a:moveTo>
                <a:cubicBezTo>
                  <a:pt x="446365" y="1147958"/>
                  <a:pt x="217727" y="1099319"/>
                  <a:pt x="9769" y="1011360"/>
                </a:cubicBezTo>
                <a:lnTo>
                  <a:pt x="0" y="1006654"/>
                </a:lnTo>
                <a:lnTo>
                  <a:pt x="432666" y="0"/>
                </a:lnTo>
                <a:lnTo>
                  <a:pt x="436201" y="1919"/>
                </a:lnTo>
                <a:cubicBezTo>
                  <a:pt x="513091" y="34441"/>
                  <a:pt x="597628" y="52425"/>
                  <a:pt x="686365" y="52425"/>
                </a:cubicBezTo>
                <a:cubicBezTo>
                  <a:pt x="775102" y="52425"/>
                  <a:pt x="859639" y="34441"/>
                  <a:pt x="936529" y="1919"/>
                </a:cubicBezTo>
                <a:lnTo>
                  <a:pt x="940063" y="1"/>
                </a:lnTo>
                <a:lnTo>
                  <a:pt x="1372728" y="1006654"/>
                </a:lnTo>
                <a:lnTo>
                  <a:pt x="1362959" y="1011360"/>
                </a:lnTo>
                <a:cubicBezTo>
                  <a:pt x="1155001" y="1099319"/>
                  <a:pt x="926362" y="1147958"/>
                  <a:pt x="686364" y="1147958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A2799C04-380E-466E-84F2-01FC6F3EA499}"/>
              </a:ext>
            </a:extLst>
          </p:cNvPr>
          <p:cNvSpPr/>
          <p:nvPr/>
        </p:nvSpPr>
        <p:spPr>
          <a:xfrm rot="10800000">
            <a:off x="4400501" y="3137304"/>
            <a:ext cx="1062058" cy="601126"/>
          </a:xfrm>
          <a:custGeom>
            <a:avLst/>
            <a:gdLst>
              <a:gd name="connsiteX0" fmla="*/ 1097271 w 2194542"/>
              <a:gd name="connsiteY0" fmla="*/ 1242113 h 1242113"/>
              <a:gd name="connsiteX1" fmla="*/ 125414 w 2194542"/>
              <a:gd name="connsiteY1" fmla="*/ 945252 h 1242113"/>
              <a:gd name="connsiteX2" fmla="*/ 0 w 2194542"/>
              <a:gd name="connsiteY2" fmla="*/ 851469 h 1242113"/>
              <a:gd name="connsiteX3" fmla="*/ 693314 w 2194542"/>
              <a:gd name="connsiteY3" fmla="*/ 0 h 1242113"/>
              <a:gd name="connsiteX4" fmla="*/ 737938 w 2194542"/>
              <a:gd name="connsiteY4" fmla="*/ 36819 h 1242113"/>
              <a:gd name="connsiteX5" fmla="*/ 1097272 w 2194542"/>
              <a:gd name="connsiteY5" fmla="*/ 146580 h 1242113"/>
              <a:gd name="connsiteX6" fmla="*/ 1456606 w 2194542"/>
              <a:gd name="connsiteY6" fmla="*/ 36819 h 1242113"/>
              <a:gd name="connsiteX7" fmla="*/ 1501229 w 2194542"/>
              <a:gd name="connsiteY7" fmla="*/ 1 h 1242113"/>
              <a:gd name="connsiteX8" fmla="*/ 2194542 w 2194542"/>
              <a:gd name="connsiteY8" fmla="*/ 851469 h 1242113"/>
              <a:gd name="connsiteX9" fmla="*/ 2069128 w 2194542"/>
              <a:gd name="connsiteY9" fmla="*/ 945252 h 1242113"/>
              <a:gd name="connsiteX10" fmla="*/ 1097271 w 2194542"/>
              <a:gd name="connsiteY10" fmla="*/ 1242113 h 124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2" h="1242113">
                <a:moveTo>
                  <a:pt x="1097271" y="1242113"/>
                </a:moveTo>
                <a:cubicBezTo>
                  <a:pt x="737273" y="1242113"/>
                  <a:pt x="402836" y="1132675"/>
                  <a:pt x="125414" y="945252"/>
                </a:cubicBezTo>
                <a:lnTo>
                  <a:pt x="0" y="851469"/>
                </a:lnTo>
                <a:lnTo>
                  <a:pt x="693314" y="0"/>
                </a:lnTo>
                <a:lnTo>
                  <a:pt x="737938" y="36819"/>
                </a:lnTo>
                <a:cubicBezTo>
                  <a:pt x="840512" y="106116"/>
                  <a:pt x="964167" y="146580"/>
                  <a:pt x="1097272" y="146580"/>
                </a:cubicBezTo>
                <a:cubicBezTo>
                  <a:pt x="1230377" y="146580"/>
                  <a:pt x="1354032" y="106116"/>
                  <a:pt x="1456606" y="36819"/>
                </a:cubicBezTo>
                <a:lnTo>
                  <a:pt x="1501229" y="1"/>
                </a:lnTo>
                <a:lnTo>
                  <a:pt x="2194542" y="851469"/>
                </a:lnTo>
                <a:lnTo>
                  <a:pt x="2069128" y="945252"/>
                </a:lnTo>
                <a:cubicBezTo>
                  <a:pt x="1791706" y="1132675"/>
                  <a:pt x="1457269" y="1242113"/>
                  <a:pt x="1097271" y="1242113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303E23D-983B-4BF7-A208-E9AC7DD6CD82}"/>
              </a:ext>
            </a:extLst>
          </p:cNvPr>
          <p:cNvSpPr/>
          <p:nvPr/>
        </p:nvSpPr>
        <p:spPr>
          <a:xfrm rot="10800000">
            <a:off x="6125278" y="3137304"/>
            <a:ext cx="1424412" cy="676506"/>
          </a:xfrm>
          <a:custGeom>
            <a:avLst/>
            <a:gdLst>
              <a:gd name="connsiteX0" fmla="*/ 1471639 w 2943278"/>
              <a:gd name="connsiteY0" fmla="*/ 1397871 h 1397871"/>
              <a:gd name="connsiteX1" fmla="*/ 30277 w 2943278"/>
              <a:gd name="connsiteY1" fmla="*/ 631505 h 1397871"/>
              <a:gd name="connsiteX2" fmla="*/ 0 w 2943278"/>
              <a:gd name="connsiteY2" fmla="*/ 581667 h 1397871"/>
              <a:gd name="connsiteX3" fmla="*/ 928408 w 2943278"/>
              <a:gd name="connsiteY3" fmla="*/ 0 h 1397871"/>
              <a:gd name="connsiteX4" fmla="*/ 938711 w 2943278"/>
              <a:gd name="connsiteY4" fmla="*/ 18982 h 1397871"/>
              <a:gd name="connsiteX5" fmla="*/ 1471640 w 2943278"/>
              <a:gd name="connsiteY5" fmla="*/ 302338 h 1397871"/>
              <a:gd name="connsiteX6" fmla="*/ 2004569 w 2943278"/>
              <a:gd name="connsiteY6" fmla="*/ 18982 h 1397871"/>
              <a:gd name="connsiteX7" fmla="*/ 2014872 w 2943278"/>
              <a:gd name="connsiteY7" fmla="*/ 0 h 1397871"/>
              <a:gd name="connsiteX8" fmla="*/ 2943278 w 2943278"/>
              <a:gd name="connsiteY8" fmla="*/ 581667 h 1397871"/>
              <a:gd name="connsiteX9" fmla="*/ 2913001 w 2943278"/>
              <a:gd name="connsiteY9" fmla="*/ 631505 h 1397871"/>
              <a:gd name="connsiteX10" fmla="*/ 1471639 w 2943278"/>
              <a:gd name="connsiteY10" fmla="*/ 1397871 h 139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397871">
                <a:moveTo>
                  <a:pt x="1471639" y="1397871"/>
                </a:moveTo>
                <a:cubicBezTo>
                  <a:pt x="871643" y="1397871"/>
                  <a:pt x="342649" y="1093875"/>
                  <a:pt x="30277" y="631505"/>
                </a:cubicBezTo>
                <a:lnTo>
                  <a:pt x="0" y="581667"/>
                </a:lnTo>
                <a:lnTo>
                  <a:pt x="928408" y="0"/>
                </a:lnTo>
                <a:lnTo>
                  <a:pt x="938711" y="18982"/>
                </a:lnTo>
                <a:cubicBezTo>
                  <a:pt x="1054207" y="189939"/>
                  <a:pt x="1249798" y="302338"/>
                  <a:pt x="1471640" y="302338"/>
                </a:cubicBezTo>
                <a:cubicBezTo>
                  <a:pt x="1693483" y="302338"/>
                  <a:pt x="1889073" y="189939"/>
                  <a:pt x="2004569" y="18982"/>
                </a:cubicBezTo>
                <a:lnTo>
                  <a:pt x="2014872" y="0"/>
                </a:lnTo>
                <a:lnTo>
                  <a:pt x="2943278" y="581667"/>
                </a:lnTo>
                <a:lnTo>
                  <a:pt x="2913001" y="631505"/>
                </a:lnTo>
                <a:cubicBezTo>
                  <a:pt x="2600629" y="1093875"/>
                  <a:pt x="2071635" y="1397871"/>
                  <a:pt x="1471639" y="1397871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5E4A1309-9F40-4200-A74D-1FF8CE9D13C1}"/>
              </a:ext>
            </a:extLst>
          </p:cNvPr>
          <p:cNvSpPr/>
          <p:nvPr/>
        </p:nvSpPr>
        <p:spPr>
          <a:xfrm rot="10800000">
            <a:off x="7889608" y="3137304"/>
            <a:ext cx="1617248" cy="756550"/>
          </a:xfrm>
          <a:custGeom>
            <a:avLst/>
            <a:gdLst>
              <a:gd name="connsiteX0" fmla="*/ 1670872 w 3341744"/>
              <a:gd name="connsiteY0" fmla="*/ 1563269 h 1563269"/>
              <a:gd name="connsiteX1" fmla="*/ 10796 w 3341744"/>
              <a:gd name="connsiteY1" fmla="*/ 341940 h 1563269"/>
              <a:gd name="connsiteX2" fmla="*/ 0 w 3341744"/>
              <a:gd name="connsiteY2" fmla="*/ 299953 h 1563269"/>
              <a:gd name="connsiteX3" fmla="*/ 1055342 w 3341744"/>
              <a:gd name="connsiteY3" fmla="*/ 0 h 1563269"/>
              <a:gd name="connsiteX4" fmla="*/ 1078689 w 3341744"/>
              <a:gd name="connsiteY4" fmla="*/ 75210 h 1563269"/>
              <a:gd name="connsiteX5" fmla="*/ 1670873 w 3341744"/>
              <a:gd name="connsiteY5" fmla="*/ 467736 h 1563269"/>
              <a:gd name="connsiteX6" fmla="*/ 2263057 w 3341744"/>
              <a:gd name="connsiteY6" fmla="*/ 75210 h 1563269"/>
              <a:gd name="connsiteX7" fmla="*/ 2286403 w 3341744"/>
              <a:gd name="connsiteY7" fmla="*/ 0 h 1563269"/>
              <a:gd name="connsiteX8" fmla="*/ 3341744 w 3341744"/>
              <a:gd name="connsiteY8" fmla="*/ 299953 h 1563269"/>
              <a:gd name="connsiteX9" fmla="*/ 3330948 w 3341744"/>
              <a:gd name="connsiteY9" fmla="*/ 341940 h 1563269"/>
              <a:gd name="connsiteX10" fmla="*/ 1670872 w 3341744"/>
              <a:gd name="connsiteY10" fmla="*/ 1563269 h 156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41744" h="1563269">
                <a:moveTo>
                  <a:pt x="1670872" y="1563269"/>
                </a:moveTo>
                <a:cubicBezTo>
                  <a:pt x="890877" y="1563269"/>
                  <a:pt x="230875" y="1049516"/>
                  <a:pt x="10796" y="341940"/>
                </a:cubicBezTo>
                <a:lnTo>
                  <a:pt x="0" y="299953"/>
                </a:lnTo>
                <a:lnTo>
                  <a:pt x="1055342" y="0"/>
                </a:lnTo>
                <a:lnTo>
                  <a:pt x="1078689" y="75210"/>
                </a:lnTo>
                <a:cubicBezTo>
                  <a:pt x="1176255" y="305881"/>
                  <a:pt x="1404662" y="467736"/>
                  <a:pt x="1670873" y="467736"/>
                </a:cubicBezTo>
                <a:cubicBezTo>
                  <a:pt x="1937084" y="467736"/>
                  <a:pt x="2165491" y="305881"/>
                  <a:pt x="2263057" y="75210"/>
                </a:cubicBezTo>
                <a:lnTo>
                  <a:pt x="2286403" y="0"/>
                </a:lnTo>
                <a:lnTo>
                  <a:pt x="3341744" y="299953"/>
                </a:lnTo>
                <a:lnTo>
                  <a:pt x="3330948" y="341940"/>
                </a:lnTo>
                <a:cubicBezTo>
                  <a:pt x="3110869" y="1049516"/>
                  <a:pt x="2450867" y="1563269"/>
                  <a:pt x="1670872" y="1563269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C285AEB-7D96-4CCC-8DDE-874FC074BBA6}"/>
              </a:ext>
            </a:extLst>
          </p:cNvPr>
          <p:cNvSpPr/>
          <p:nvPr/>
        </p:nvSpPr>
        <p:spPr>
          <a:xfrm rot="10800000">
            <a:off x="1064988" y="5132465"/>
            <a:ext cx="331314" cy="413272"/>
          </a:xfrm>
          <a:custGeom>
            <a:avLst/>
            <a:gdLst>
              <a:gd name="connsiteX0" fmla="*/ 342298 w 684598"/>
              <a:gd name="connsiteY0" fmla="*/ 853949 h 853949"/>
              <a:gd name="connsiteX1" fmla="*/ 164575 w 684598"/>
              <a:gd name="connsiteY1" fmla="*/ 844975 h 853949"/>
              <a:gd name="connsiteX2" fmla="*/ 0 w 684598"/>
              <a:gd name="connsiteY2" fmla="*/ 819858 h 853949"/>
              <a:gd name="connsiteX3" fmla="*/ 164681 w 684598"/>
              <a:gd name="connsiteY3" fmla="*/ 0 h 853949"/>
              <a:gd name="connsiteX4" fmla="*/ 250078 w 684598"/>
              <a:gd name="connsiteY4" fmla="*/ 13033 h 853949"/>
              <a:gd name="connsiteX5" fmla="*/ 342298 w 684598"/>
              <a:gd name="connsiteY5" fmla="*/ 17690 h 853949"/>
              <a:gd name="connsiteX6" fmla="*/ 434519 w 684598"/>
              <a:gd name="connsiteY6" fmla="*/ 13033 h 853949"/>
              <a:gd name="connsiteX7" fmla="*/ 519918 w 684598"/>
              <a:gd name="connsiteY7" fmla="*/ 0 h 853949"/>
              <a:gd name="connsiteX8" fmla="*/ 684598 w 684598"/>
              <a:gd name="connsiteY8" fmla="*/ 819857 h 853949"/>
              <a:gd name="connsiteX9" fmla="*/ 520021 w 684598"/>
              <a:gd name="connsiteY9" fmla="*/ 844975 h 853949"/>
              <a:gd name="connsiteX10" fmla="*/ 342298 w 684598"/>
              <a:gd name="connsiteY10" fmla="*/ 853949 h 85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4598" h="853949">
                <a:moveTo>
                  <a:pt x="342298" y="853949"/>
                </a:moveTo>
                <a:cubicBezTo>
                  <a:pt x="282299" y="853949"/>
                  <a:pt x="223009" y="850909"/>
                  <a:pt x="164575" y="844975"/>
                </a:cubicBezTo>
                <a:lnTo>
                  <a:pt x="0" y="819858"/>
                </a:lnTo>
                <a:lnTo>
                  <a:pt x="164681" y="0"/>
                </a:lnTo>
                <a:lnTo>
                  <a:pt x="250078" y="13033"/>
                </a:lnTo>
                <a:cubicBezTo>
                  <a:pt x="280399" y="16112"/>
                  <a:pt x="311164" y="17690"/>
                  <a:pt x="342298" y="17690"/>
                </a:cubicBezTo>
                <a:cubicBezTo>
                  <a:pt x="373432" y="17690"/>
                  <a:pt x="404197" y="16112"/>
                  <a:pt x="434519" y="13033"/>
                </a:cubicBezTo>
                <a:lnTo>
                  <a:pt x="519918" y="0"/>
                </a:lnTo>
                <a:lnTo>
                  <a:pt x="684598" y="819857"/>
                </a:lnTo>
                <a:lnTo>
                  <a:pt x="520021" y="844975"/>
                </a:lnTo>
                <a:cubicBezTo>
                  <a:pt x="461587" y="850909"/>
                  <a:pt x="402298" y="853949"/>
                  <a:pt x="342298" y="853949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8554D36-89CB-4512-B96C-4E4A3508B549}"/>
              </a:ext>
            </a:extLst>
          </p:cNvPr>
          <p:cNvSpPr/>
          <p:nvPr/>
        </p:nvSpPr>
        <p:spPr>
          <a:xfrm rot="10800000">
            <a:off x="2762663" y="5132465"/>
            <a:ext cx="664338" cy="440318"/>
          </a:xfrm>
          <a:custGeom>
            <a:avLst/>
            <a:gdLst>
              <a:gd name="connsiteX0" fmla="*/ 686363 w 1372728"/>
              <a:gd name="connsiteY0" fmla="*/ 909833 h 909833"/>
              <a:gd name="connsiteX1" fmla="*/ 9768 w 1372728"/>
              <a:gd name="connsiteY1" fmla="*/ 773235 h 909833"/>
              <a:gd name="connsiteX2" fmla="*/ 0 w 1372728"/>
              <a:gd name="connsiteY2" fmla="*/ 768529 h 909833"/>
              <a:gd name="connsiteX3" fmla="*/ 330318 w 1372728"/>
              <a:gd name="connsiteY3" fmla="*/ 1 h 909833"/>
              <a:gd name="connsiteX4" fmla="*/ 335278 w 1372728"/>
              <a:gd name="connsiteY4" fmla="*/ 2693 h 909833"/>
              <a:gd name="connsiteX5" fmla="*/ 686363 w 1372728"/>
              <a:gd name="connsiteY5" fmla="*/ 73574 h 909833"/>
              <a:gd name="connsiteX6" fmla="*/ 1037448 w 1372728"/>
              <a:gd name="connsiteY6" fmla="*/ 2693 h 909833"/>
              <a:gd name="connsiteX7" fmla="*/ 1042410 w 1372728"/>
              <a:gd name="connsiteY7" fmla="*/ 0 h 909833"/>
              <a:gd name="connsiteX8" fmla="*/ 1372728 w 1372728"/>
              <a:gd name="connsiteY8" fmla="*/ 768528 h 909833"/>
              <a:gd name="connsiteX9" fmla="*/ 1362958 w 1372728"/>
              <a:gd name="connsiteY9" fmla="*/ 773235 h 909833"/>
              <a:gd name="connsiteX10" fmla="*/ 686363 w 1372728"/>
              <a:gd name="connsiteY10" fmla="*/ 909833 h 90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909833">
                <a:moveTo>
                  <a:pt x="686363" y="909833"/>
                </a:moveTo>
                <a:cubicBezTo>
                  <a:pt x="446365" y="909833"/>
                  <a:pt x="217727" y="861194"/>
                  <a:pt x="9768" y="773235"/>
                </a:cubicBezTo>
                <a:lnTo>
                  <a:pt x="0" y="768529"/>
                </a:lnTo>
                <a:lnTo>
                  <a:pt x="330318" y="1"/>
                </a:lnTo>
                <a:lnTo>
                  <a:pt x="335278" y="2693"/>
                </a:lnTo>
                <a:cubicBezTo>
                  <a:pt x="443188" y="48335"/>
                  <a:pt x="561828" y="73574"/>
                  <a:pt x="686363" y="73574"/>
                </a:cubicBezTo>
                <a:cubicBezTo>
                  <a:pt x="810899" y="73574"/>
                  <a:pt x="929539" y="48335"/>
                  <a:pt x="1037448" y="2693"/>
                </a:cubicBezTo>
                <a:lnTo>
                  <a:pt x="1042410" y="0"/>
                </a:lnTo>
                <a:lnTo>
                  <a:pt x="1372728" y="768528"/>
                </a:lnTo>
                <a:lnTo>
                  <a:pt x="1362958" y="773235"/>
                </a:lnTo>
                <a:cubicBezTo>
                  <a:pt x="1155000" y="861194"/>
                  <a:pt x="926362" y="909833"/>
                  <a:pt x="686363" y="909833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10675998-57F7-43A3-910E-7275E00291C7}"/>
              </a:ext>
            </a:extLst>
          </p:cNvPr>
          <p:cNvSpPr/>
          <p:nvPr/>
        </p:nvSpPr>
        <p:spPr>
          <a:xfrm rot="10800000">
            <a:off x="4407456" y="5132465"/>
            <a:ext cx="1062056" cy="504266"/>
          </a:xfrm>
          <a:custGeom>
            <a:avLst/>
            <a:gdLst>
              <a:gd name="connsiteX0" fmla="*/ 1097270 w 2194541"/>
              <a:gd name="connsiteY0" fmla="*/ 1041972 h 1041972"/>
              <a:gd name="connsiteX1" fmla="*/ 125413 w 2194541"/>
              <a:gd name="connsiteY1" fmla="*/ 745111 h 1041972"/>
              <a:gd name="connsiteX2" fmla="*/ 0 w 2194541"/>
              <a:gd name="connsiteY2" fmla="*/ 651329 h 1041972"/>
              <a:gd name="connsiteX3" fmla="*/ 530348 w 2194541"/>
              <a:gd name="connsiteY3" fmla="*/ 1 h 1041972"/>
              <a:gd name="connsiteX4" fmla="*/ 592974 w 2194541"/>
              <a:gd name="connsiteY4" fmla="*/ 51672 h 1041972"/>
              <a:gd name="connsiteX5" fmla="*/ 1097270 w 2194541"/>
              <a:gd name="connsiteY5" fmla="*/ 205713 h 1041972"/>
              <a:gd name="connsiteX6" fmla="*/ 1601567 w 2194541"/>
              <a:gd name="connsiteY6" fmla="*/ 51672 h 1041972"/>
              <a:gd name="connsiteX7" fmla="*/ 1664194 w 2194541"/>
              <a:gd name="connsiteY7" fmla="*/ 0 h 1041972"/>
              <a:gd name="connsiteX8" fmla="*/ 2194541 w 2194541"/>
              <a:gd name="connsiteY8" fmla="*/ 651328 h 1041972"/>
              <a:gd name="connsiteX9" fmla="*/ 2069127 w 2194541"/>
              <a:gd name="connsiteY9" fmla="*/ 745111 h 1041972"/>
              <a:gd name="connsiteX10" fmla="*/ 1097270 w 2194541"/>
              <a:gd name="connsiteY10" fmla="*/ 1041972 h 10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1" h="1041972">
                <a:moveTo>
                  <a:pt x="1097270" y="1041972"/>
                </a:moveTo>
                <a:cubicBezTo>
                  <a:pt x="737273" y="1041972"/>
                  <a:pt x="402835" y="932534"/>
                  <a:pt x="125413" y="745111"/>
                </a:cubicBezTo>
                <a:lnTo>
                  <a:pt x="0" y="651329"/>
                </a:lnTo>
                <a:lnTo>
                  <a:pt x="530348" y="1"/>
                </a:lnTo>
                <a:lnTo>
                  <a:pt x="592974" y="51672"/>
                </a:lnTo>
                <a:cubicBezTo>
                  <a:pt x="736928" y="148925"/>
                  <a:pt x="910467" y="205713"/>
                  <a:pt x="1097270" y="205713"/>
                </a:cubicBezTo>
                <a:cubicBezTo>
                  <a:pt x="1284073" y="205713"/>
                  <a:pt x="1457613" y="148925"/>
                  <a:pt x="1601567" y="51672"/>
                </a:cubicBezTo>
                <a:lnTo>
                  <a:pt x="1664194" y="0"/>
                </a:lnTo>
                <a:lnTo>
                  <a:pt x="2194541" y="651328"/>
                </a:lnTo>
                <a:lnTo>
                  <a:pt x="2069127" y="745111"/>
                </a:lnTo>
                <a:cubicBezTo>
                  <a:pt x="1791705" y="932534"/>
                  <a:pt x="1457268" y="1041972"/>
                  <a:pt x="1097270" y="1041972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B7A8C5E-28D0-412C-ACD7-DA459D327519}"/>
              </a:ext>
            </a:extLst>
          </p:cNvPr>
          <p:cNvSpPr/>
          <p:nvPr/>
        </p:nvSpPr>
        <p:spPr>
          <a:xfrm rot="10800000">
            <a:off x="6132233" y="5132465"/>
            <a:ext cx="1424412" cy="610058"/>
          </a:xfrm>
          <a:custGeom>
            <a:avLst/>
            <a:gdLst>
              <a:gd name="connsiteX0" fmla="*/ 1471639 w 2943278"/>
              <a:gd name="connsiteY0" fmla="*/ 1260569 h 1260569"/>
              <a:gd name="connsiteX1" fmla="*/ 30277 w 2943278"/>
              <a:gd name="connsiteY1" fmla="*/ 494203 h 1260569"/>
              <a:gd name="connsiteX2" fmla="*/ 0 w 2943278"/>
              <a:gd name="connsiteY2" fmla="*/ 444365 h 1260569"/>
              <a:gd name="connsiteX3" fmla="*/ 709256 w 2943278"/>
              <a:gd name="connsiteY3" fmla="*/ 1 h 1260569"/>
              <a:gd name="connsiteX4" fmla="*/ 723717 w 2943278"/>
              <a:gd name="connsiteY4" fmla="*/ 26643 h 1260569"/>
              <a:gd name="connsiteX5" fmla="*/ 1471639 w 2943278"/>
              <a:gd name="connsiteY5" fmla="*/ 424310 h 1260569"/>
              <a:gd name="connsiteX6" fmla="*/ 2219562 w 2943278"/>
              <a:gd name="connsiteY6" fmla="*/ 26643 h 1260569"/>
              <a:gd name="connsiteX7" fmla="*/ 2234023 w 2943278"/>
              <a:gd name="connsiteY7" fmla="*/ 0 h 1260569"/>
              <a:gd name="connsiteX8" fmla="*/ 2943278 w 2943278"/>
              <a:gd name="connsiteY8" fmla="*/ 444365 h 1260569"/>
              <a:gd name="connsiteX9" fmla="*/ 2913001 w 2943278"/>
              <a:gd name="connsiteY9" fmla="*/ 494203 h 1260569"/>
              <a:gd name="connsiteX10" fmla="*/ 1471639 w 2943278"/>
              <a:gd name="connsiteY10" fmla="*/ 1260569 h 126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260569">
                <a:moveTo>
                  <a:pt x="1471639" y="1260569"/>
                </a:moveTo>
                <a:cubicBezTo>
                  <a:pt x="871643" y="1260569"/>
                  <a:pt x="342649" y="956573"/>
                  <a:pt x="30277" y="494203"/>
                </a:cubicBezTo>
                <a:lnTo>
                  <a:pt x="0" y="444365"/>
                </a:lnTo>
                <a:lnTo>
                  <a:pt x="709256" y="1"/>
                </a:lnTo>
                <a:lnTo>
                  <a:pt x="723717" y="26643"/>
                </a:lnTo>
                <a:cubicBezTo>
                  <a:pt x="885806" y="266567"/>
                  <a:pt x="1160301" y="424310"/>
                  <a:pt x="1471639" y="424310"/>
                </a:cubicBezTo>
                <a:cubicBezTo>
                  <a:pt x="1782977" y="424310"/>
                  <a:pt x="2057472" y="266567"/>
                  <a:pt x="2219562" y="26643"/>
                </a:cubicBezTo>
                <a:lnTo>
                  <a:pt x="2234023" y="0"/>
                </a:lnTo>
                <a:lnTo>
                  <a:pt x="2943278" y="444365"/>
                </a:lnTo>
                <a:lnTo>
                  <a:pt x="2913001" y="494203"/>
                </a:lnTo>
                <a:cubicBezTo>
                  <a:pt x="2600630" y="956573"/>
                  <a:pt x="2071635" y="1260569"/>
                  <a:pt x="1471639" y="1260569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F6700542-4C56-4D68-BE51-4D881AA3A693}"/>
              </a:ext>
            </a:extLst>
          </p:cNvPr>
          <p:cNvSpPr/>
          <p:nvPr/>
        </p:nvSpPr>
        <p:spPr>
          <a:xfrm rot="10800000">
            <a:off x="7893195" y="5132465"/>
            <a:ext cx="1623984" cy="735304"/>
          </a:xfrm>
          <a:custGeom>
            <a:avLst/>
            <a:gdLst>
              <a:gd name="connsiteX0" fmla="*/ 1677828 w 3355656"/>
              <a:gd name="connsiteY0" fmla="*/ 1519367 h 1519367"/>
              <a:gd name="connsiteX1" fmla="*/ 17752 w 3355656"/>
              <a:gd name="connsiteY1" fmla="*/ 298038 h 1519367"/>
              <a:gd name="connsiteX2" fmla="*/ 0 w 3355656"/>
              <a:gd name="connsiteY2" fmla="*/ 228999 h 1519367"/>
              <a:gd name="connsiteX3" fmla="*/ 805699 w 3355656"/>
              <a:gd name="connsiteY3" fmla="*/ 1 h 1519367"/>
              <a:gd name="connsiteX4" fmla="*/ 846745 w 3355656"/>
              <a:gd name="connsiteY4" fmla="*/ 132229 h 1519367"/>
              <a:gd name="connsiteX5" fmla="*/ 1677828 w 3355656"/>
              <a:gd name="connsiteY5" fmla="*/ 683108 h 1519367"/>
              <a:gd name="connsiteX6" fmla="*/ 2508911 w 3355656"/>
              <a:gd name="connsiteY6" fmla="*/ 132229 h 1519367"/>
              <a:gd name="connsiteX7" fmla="*/ 2549957 w 3355656"/>
              <a:gd name="connsiteY7" fmla="*/ 0 h 1519367"/>
              <a:gd name="connsiteX8" fmla="*/ 3355656 w 3355656"/>
              <a:gd name="connsiteY8" fmla="*/ 228999 h 1519367"/>
              <a:gd name="connsiteX9" fmla="*/ 3337904 w 3355656"/>
              <a:gd name="connsiteY9" fmla="*/ 298038 h 1519367"/>
              <a:gd name="connsiteX10" fmla="*/ 1677828 w 3355656"/>
              <a:gd name="connsiteY10" fmla="*/ 1519367 h 15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55656" h="1519367">
                <a:moveTo>
                  <a:pt x="1677828" y="1519367"/>
                </a:moveTo>
                <a:cubicBezTo>
                  <a:pt x="897833" y="1519367"/>
                  <a:pt x="237831" y="1005614"/>
                  <a:pt x="17752" y="298038"/>
                </a:cubicBezTo>
                <a:lnTo>
                  <a:pt x="0" y="228999"/>
                </a:lnTo>
                <a:lnTo>
                  <a:pt x="805699" y="1"/>
                </a:lnTo>
                <a:lnTo>
                  <a:pt x="846745" y="132229"/>
                </a:lnTo>
                <a:cubicBezTo>
                  <a:pt x="983671" y="455957"/>
                  <a:pt x="1304222" y="683108"/>
                  <a:pt x="1677828" y="683108"/>
                </a:cubicBezTo>
                <a:cubicBezTo>
                  <a:pt x="2051434" y="683108"/>
                  <a:pt x="2371986" y="455958"/>
                  <a:pt x="2508911" y="132229"/>
                </a:cubicBezTo>
                <a:lnTo>
                  <a:pt x="2549957" y="0"/>
                </a:lnTo>
                <a:lnTo>
                  <a:pt x="3355656" y="228999"/>
                </a:lnTo>
                <a:lnTo>
                  <a:pt x="3337904" y="298038"/>
                </a:lnTo>
                <a:cubicBezTo>
                  <a:pt x="3117825" y="1005614"/>
                  <a:pt x="2457823" y="1519367"/>
                  <a:pt x="1677828" y="1519367"/>
                </a:cubicBezTo>
                <a:close/>
              </a:path>
            </a:pathLst>
          </a:cu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0FCED5E1-D01B-47EF-A018-333F0375211D}"/>
              </a:ext>
            </a:extLst>
          </p:cNvPr>
          <p:cNvSpPr/>
          <p:nvPr/>
        </p:nvSpPr>
        <p:spPr>
          <a:xfrm>
            <a:off x="1058034" y="1343954"/>
            <a:ext cx="331314" cy="724780"/>
          </a:xfrm>
          <a:custGeom>
            <a:avLst/>
            <a:gdLst>
              <a:gd name="connsiteX0" fmla="*/ 342299 w 684598"/>
              <a:gd name="connsiteY0" fmla="*/ 1497623 h 1497623"/>
              <a:gd name="connsiteX1" fmla="*/ 164576 w 684598"/>
              <a:gd name="connsiteY1" fmla="*/ 1488649 h 1497623"/>
              <a:gd name="connsiteX2" fmla="*/ 0 w 684598"/>
              <a:gd name="connsiteY2" fmla="*/ 1463532 h 1497623"/>
              <a:gd name="connsiteX3" fmla="*/ 293972 w 684598"/>
              <a:gd name="connsiteY3" fmla="*/ 0 h 1497623"/>
              <a:gd name="connsiteX4" fmla="*/ 342299 w 684598"/>
              <a:gd name="connsiteY4" fmla="*/ 4872 h 1497623"/>
              <a:gd name="connsiteX5" fmla="*/ 390627 w 684598"/>
              <a:gd name="connsiteY5" fmla="*/ 0 h 1497623"/>
              <a:gd name="connsiteX6" fmla="*/ 684598 w 684598"/>
              <a:gd name="connsiteY6" fmla="*/ 1463532 h 1497623"/>
              <a:gd name="connsiteX7" fmla="*/ 520022 w 684598"/>
              <a:gd name="connsiteY7" fmla="*/ 1488649 h 1497623"/>
              <a:gd name="connsiteX8" fmla="*/ 342299 w 684598"/>
              <a:gd name="connsiteY8" fmla="*/ 1497623 h 1497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4598" h="1497623">
                <a:moveTo>
                  <a:pt x="342299" y="1497623"/>
                </a:moveTo>
                <a:cubicBezTo>
                  <a:pt x="282299" y="1497623"/>
                  <a:pt x="223010" y="1494583"/>
                  <a:pt x="164576" y="1488649"/>
                </a:cubicBezTo>
                <a:lnTo>
                  <a:pt x="0" y="1463532"/>
                </a:lnTo>
                <a:lnTo>
                  <a:pt x="293972" y="0"/>
                </a:lnTo>
                <a:lnTo>
                  <a:pt x="342299" y="4872"/>
                </a:lnTo>
                <a:lnTo>
                  <a:pt x="390627" y="0"/>
                </a:lnTo>
                <a:lnTo>
                  <a:pt x="684598" y="1463532"/>
                </a:lnTo>
                <a:lnTo>
                  <a:pt x="520022" y="1488649"/>
                </a:lnTo>
                <a:cubicBezTo>
                  <a:pt x="461588" y="1494583"/>
                  <a:pt x="402299" y="1497623"/>
                  <a:pt x="342299" y="1497623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E0BDF59-663F-46BC-BA2F-9E2B5B01822F}"/>
              </a:ext>
            </a:extLst>
          </p:cNvPr>
          <p:cNvSpPr/>
          <p:nvPr/>
        </p:nvSpPr>
        <p:spPr>
          <a:xfrm>
            <a:off x="2755709" y="1343955"/>
            <a:ext cx="664338" cy="732114"/>
          </a:xfrm>
          <a:custGeom>
            <a:avLst/>
            <a:gdLst>
              <a:gd name="connsiteX0" fmla="*/ 686364 w 1372728"/>
              <a:gd name="connsiteY0" fmla="*/ 1512774 h 1512774"/>
              <a:gd name="connsiteX1" fmla="*/ 9769 w 1372728"/>
              <a:gd name="connsiteY1" fmla="*/ 1376176 h 1512774"/>
              <a:gd name="connsiteX2" fmla="*/ 0 w 1372728"/>
              <a:gd name="connsiteY2" fmla="*/ 1371470 h 1512774"/>
              <a:gd name="connsiteX3" fmla="*/ 589466 w 1372728"/>
              <a:gd name="connsiteY3" fmla="*/ 0 h 1512774"/>
              <a:gd name="connsiteX4" fmla="*/ 590816 w 1372728"/>
              <a:gd name="connsiteY4" fmla="*/ 733 h 1512774"/>
              <a:gd name="connsiteX5" fmla="*/ 686364 w 1372728"/>
              <a:gd name="connsiteY5" fmla="*/ 20023 h 1512774"/>
              <a:gd name="connsiteX6" fmla="*/ 781912 w 1372728"/>
              <a:gd name="connsiteY6" fmla="*/ 733 h 1512774"/>
              <a:gd name="connsiteX7" fmla="*/ 783262 w 1372728"/>
              <a:gd name="connsiteY7" fmla="*/ 0 h 1512774"/>
              <a:gd name="connsiteX8" fmla="*/ 1372728 w 1372728"/>
              <a:gd name="connsiteY8" fmla="*/ 1371470 h 1512774"/>
              <a:gd name="connsiteX9" fmla="*/ 1362959 w 1372728"/>
              <a:gd name="connsiteY9" fmla="*/ 1376176 h 1512774"/>
              <a:gd name="connsiteX10" fmla="*/ 686364 w 1372728"/>
              <a:gd name="connsiteY10" fmla="*/ 1512774 h 151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1512774">
                <a:moveTo>
                  <a:pt x="686364" y="1512774"/>
                </a:moveTo>
                <a:cubicBezTo>
                  <a:pt x="446365" y="1512774"/>
                  <a:pt x="217727" y="1464135"/>
                  <a:pt x="9769" y="1376176"/>
                </a:cubicBezTo>
                <a:lnTo>
                  <a:pt x="0" y="1371470"/>
                </a:lnTo>
                <a:lnTo>
                  <a:pt x="589466" y="0"/>
                </a:lnTo>
                <a:lnTo>
                  <a:pt x="590816" y="733"/>
                </a:lnTo>
                <a:cubicBezTo>
                  <a:pt x="620183" y="13154"/>
                  <a:pt x="652472" y="20023"/>
                  <a:pt x="686364" y="20023"/>
                </a:cubicBezTo>
                <a:cubicBezTo>
                  <a:pt x="720257" y="20023"/>
                  <a:pt x="752545" y="13154"/>
                  <a:pt x="781912" y="733"/>
                </a:cubicBezTo>
                <a:lnTo>
                  <a:pt x="783262" y="0"/>
                </a:lnTo>
                <a:lnTo>
                  <a:pt x="1372728" y="1371470"/>
                </a:lnTo>
                <a:lnTo>
                  <a:pt x="1362959" y="1376176"/>
                </a:lnTo>
                <a:cubicBezTo>
                  <a:pt x="1155001" y="1464135"/>
                  <a:pt x="926362" y="1512774"/>
                  <a:pt x="686364" y="1512774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C86FFF6B-1340-4CEB-BA39-4535375726C6}"/>
              </a:ext>
            </a:extLst>
          </p:cNvPr>
          <p:cNvSpPr/>
          <p:nvPr/>
        </p:nvSpPr>
        <p:spPr>
          <a:xfrm>
            <a:off x="4400501" y="1343955"/>
            <a:ext cx="1062058" cy="749518"/>
          </a:xfrm>
          <a:custGeom>
            <a:avLst/>
            <a:gdLst>
              <a:gd name="connsiteX0" fmla="*/ 1097271 w 2194542"/>
              <a:gd name="connsiteY0" fmla="*/ 1548735 h 1548735"/>
              <a:gd name="connsiteX1" fmla="*/ 125414 w 2194542"/>
              <a:gd name="connsiteY1" fmla="*/ 1251874 h 1548735"/>
              <a:gd name="connsiteX2" fmla="*/ 0 w 2194542"/>
              <a:gd name="connsiteY2" fmla="*/ 1158091 h 1548735"/>
              <a:gd name="connsiteX3" fmla="*/ 942983 w 2194542"/>
              <a:gd name="connsiteY3" fmla="*/ 0 h 1548735"/>
              <a:gd name="connsiteX4" fmla="*/ 960026 w 2194542"/>
              <a:gd name="connsiteY4" fmla="*/ 14061 h 1548735"/>
              <a:gd name="connsiteX5" fmla="*/ 1097271 w 2194542"/>
              <a:gd name="connsiteY5" fmla="*/ 55984 h 1548735"/>
              <a:gd name="connsiteX6" fmla="*/ 1234516 w 2194542"/>
              <a:gd name="connsiteY6" fmla="*/ 14061 h 1548735"/>
              <a:gd name="connsiteX7" fmla="*/ 1251559 w 2194542"/>
              <a:gd name="connsiteY7" fmla="*/ 0 h 1548735"/>
              <a:gd name="connsiteX8" fmla="*/ 2194542 w 2194542"/>
              <a:gd name="connsiteY8" fmla="*/ 1158091 h 1548735"/>
              <a:gd name="connsiteX9" fmla="*/ 2069128 w 2194542"/>
              <a:gd name="connsiteY9" fmla="*/ 1251874 h 1548735"/>
              <a:gd name="connsiteX10" fmla="*/ 1097271 w 2194542"/>
              <a:gd name="connsiteY10" fmla="*/ 1548735 h 1548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2" h="1548735">
                <a:moveTo>
                  <a:pt x="1097271" y="1548735"/>
                </a:moveTo>
                <a:cubicBezTo>
                  <a:pt x="737273" y="1548735"/>
                  <a:pt x="402836" y="1439297"/>
                  <a:pt x="125414" y="1251874"/>
                </a:cubicBezTo>
                <a:lnTo>
                  <a:pt x="0" y="1158091"/>
                </a:lnTo>
                <a:lnTo>
                  <a:pt x="942983" y="0"/>
                </a:lnTo>
                <a:lnTo>
                  <a:pt x="960026" y="14061"/>
                </a:lnTo>
                <a:cubicBezTo>
                  <a:pt x="999203" y="40529"/>
                  <a:pt x="1046432" y="55984"/>
                  <a:pt x="1097271" y="55984"/>
                </a:cubicBezTo>
                <a:cubicBezTo>
                  <a:pt x="1148110" y="55984"/>
                  <a:pt x="1195339" y="40529"/>
                  <a:pt x="1234516" y="14061"/>
                </a:cubicBezTo>
                <a:lnTo>
                  <a:pt x="1251559" y="0"/>
                </a:lnTo>
                <a:lnTo>
                  <a:pt x="2194542" y="1158091"/>
                </a:lnTo>
                <a:lnTo>
                  <a:pt x="2069128" y="1251874"/>
                </a:lnTo>
                <a:cubicBezTo>
                  <a:pt x="1791706" y="1439297"/>
                  <a:pt x="1457269" y="1548735"/>
                  <a:pt x="1097271" y="1548735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7D8DD18-8A46-4228-A7EE-0E5177A8B0BB}"/>
              </a:ext>
            </a:extLst>
          </p:cNvPr>
          <p:cNvSpPr/>
          <p:nvPr/>
        </p:nvSpPr>
        <p:spPr>
          <a:xfrm>
            <a:off x="6125279" y="1343955"/>
            <a:ext cx="1424410" cy="779272"/>
          </a:xfrm>
          <a:custGeom>
            <a:avLst/>
            <a:gdLst>
              <a:gd name="connsiteX0" fmla="*/ 1471639 w 2943278"/>
              <a:gd name="connsiteY0" fmla="*/ 1610220 h 1610220"/>
              <a:gd name="connsiteX1" fmla="*/ 30277 w 2943278"/>
              <a:gd name="connsiteY1" fmla="*/ 843854 h 1610220"/>
              <a:gd name="connsiteX2" fmla="*/ 0 w 2943278"/>
              <a:gd name="connsiteY2" fmla="*/ 794016 h 1610220"/>
              <a:gd name="connsiteX3" fmla="*/ 1267340 w 2943278"/>
              <a:gd name="connsiteY3" fmla="*/ 1 h 1610220"/>
              <a:gd name="connsiteX4" fmla="*/ 1298064 w 2943278"/>
              <a:gd name="connsiteY4" fmla="*/ 45572 h 1610220"/>
              <a:gd name="connsiteX5" fmla="*/ 1471639 w 2943278"/>
              <a:gd name="connsiteY5" fmla="*/ 117469 h 1610220"/>
              <a:gd name="connsiteX6" fmla="*/ 1645214 w 2943278"/>
              <a:gd name="connsiteY6" fmla="*/ 45572 h 1610220"/>
              <a:gd name="connsiteX7" fmla="*/ 1675939 w 2943278"/>
              <a:gd name="connsiteY7" fmla="*/ 0 h 1610220"/>
              <a:gd name="connsiteX8" fmla="*/ 2943278 w 2943278"/>
              <a:gd name="connsiteY8" fmla="*/ 794016 h 1610220"/>
              <a:gd name="connsiteX9" fmla="*/ 2913001 w 2943278"/>
              <a:gd name="connsiteY9" fmla="*/ 843854 h 1610220"/>
              <a:gd name="connsiteX10" fmla="*/ 1471639 w 2943278"/>
              <a:gd name="connsiteY10" fmla="*/ 1610220 h 1610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610220">
                <a:moveTo>
                  <a:pt x="1471639" y="1610220"/>
                </a:moveTo>
                <a:cubicBezTo>
                  <a:pt x="871643" y="1610220"/>
                  <a:pt x="342649" y="1306224"/>
                  <a:pt x="30277" y="843854"/>
                </a:cubicBezTo>
                <a:lnTo>
                  <a:pt x="0" y="794016"/>
                </a:lnTo>
                <a:lnTo>
                  <a:pt x="1267340" y="1"/>
                </a:lnTo>
                <a:lnTo>
                  <a:pt x="1298064" y="45572"/>
                </a:lnTo>
                <a:cubicBezTo>
                  <a:pt x="1342486" y="89993"/>
                  <a:pt x="1403854" y="117469"/>
                  <a:pt x="1471639" y="117469"/>
                </a:cubicBezTo>
                <a:cubicBezTo>
                  <a:pt x="1539424" y="117469"/>
                  <a:pt x="1600792" y="89993"/>
                  <a:pt x="1645214" y="45572"/>
                </a:cubicBezTo>
                <a:lnTo>
                  <a:pt x="1675939" y="0"/>
                </a:lnTo>
                <a:lnTo>
                  <a:pt x="2943278" y="794016"/>
                </a:lnTo>
                <a:lnTo>
                  <a:pt x="2913001" y="843854"/>
                </a:lnTo>
                <a:cubicBezTo>
                  <a:pt x="2600629" y="1306224"/>
                  <a:pt x="2071635" y="1610220"/>
                  <a:pt x="1471639" y="1610220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8780A586-BC77-4B5B-A362-CEFB0B847304}"/>
              </a:ext>
            </a:extLst>
          </p:cNvPr>
          <p:cNvSpPr/>
          <p:nvPr/>
        </p:nvSpPr>
        <p:spPr>
          <a:xfrm>
            <a:off x="7889607" y="1343954"/>
            <a:ext cx="1617250" cy="809286"/>
          </a:xfrm>
          <a:custGeom>
            <a:avLst/>
            <a:gdLst>
              <a:gd name="connsiteX0" fmla="*/ 1670872 w 3341744"/>
              <a:gd name="connsiteY0" fmla="*/ 1672235 h 1672235"/>
              <a:gd name="connsiteX1" fmla="*/ 10796 w 3341744"/>
              <a:gd name="connsiteY1" fmla="*/ 450906 h 1672235"/>
              <a:gd name="connsiteX2" fmla="*/ 0 w 3341744"/>
              <a:gd name="connsiteY2" fmla="*/ 408919 h 1672235"/>
              <a:gd name="connsiteX3" fmla="*/ 1438723 w 3341744"/>
              <a:gd name="connsiteY3" fmla="*/ 0 h 1672235"/>
              <a:gd name="connsiteX4" fmla="*/ 1444691 w 3341744"/>
              <a:gd name="connsiteY4" fmla="*/ 29560 h 1672235"/>
              <a:gd name="connsiteX5" fmla="*/ 1670872 w 3341744"/>
              <a:gd name="connsiteY5" fmla="*/ 179484 h 1672235"/>
              <a:gd name="connsiteX6" fmla="*/ 1897053 w 3341744"/>
              <a:gd name="connsiteY6" fmla="*/ 29560 h 1672235"/>
              <a:gd name="connsiteX7" fmla="*/ 1903021 w 3341744"/>
              <a:gd name="connsiteY7" fmla="*/ 0 h 1672235"/>
              <a:gd name="connsiteX8" fmla="*/ 3341744 w 3341744"/>
              <a:gd name="connsiteY8" fmla="*/ 408919 h 1672235"/>
              <a:gd name="connsiteX9" fmla="*/ 3330948 w 3341744"/>
              <a:gd name="connsiteY9" fmla="*/ 450906 h 1672235"/>
              <a:gd name="connsiteX10" fmla="*/ 1670872 w 3341744"/>
              <a:gd name="connsiteY10" fmla="*/ 1672235 h 167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41744" h="1672235">
                <a:moveTo>
                  <a:pt x="1670872" y="1672235"/>
                </a:moveTo>
                <a:cubicBezTo>
                  <a:pt x="890877" y="1672235"/>
                  <a:pt x="230875" y="1158482"/>
                  <a:pt x="10796" y="450906"/>
                </a:cubicBezTo>
                <a:lnTo>
                  <a:pt x="0" y="408919"/>
                </a:lnTo>
                <a:lnTo>
                  <a:pt x="1438723" y="0"/>
                </a:lnTo>
                <a:lnTo>
                  <a:pt x="1444691" y="29560"/>
                </a:lnTo>
                <a:cubicBezTo>
                  <a:pt x="1481955" y="117664"/>
                  <a:pt x="1569195" y="179484"/>
                  <a:pt x="1670872" y="179484"/>
                </a:cubicBezTo>
                <a:cubicBezTo>
                  <a:pt x="1772549" y="179484"/>
                  <a:pt x="1859789" y="117664"/>
                  <a:pt x="1897053" y="29560"/>
                </a:cubicBezTo>
                <a:lnTo>
                  <a:pt x="1903021" y="0"/>
                </a:lnTo>
                <a:lnTo>
                  <a:pt x="3341744" y="408919"/>
                </a:lnTo>
                <a:lnTo>
                  <a:pt x="3330948" y="450906"/>
                </a:lnTo>
                <a:cubicBezTo>
                  <a:pt x="3110869" y="1158482"/>
                  <a:pt x="2450867" y="1672235"/>
                  <a:pt x="1670872" y="1672235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F7016B9-CE19-422C-AAAF-B79F019E80FA}"/>
              </a:ext>
            </a:extLst>
          </p:cNvPr>
          <p:cNvSpPr/>
          <p:nvPr/>
        </p:nvSpPr>
        <p:spPr>
          <a:xfrm>
            <a:off x="1058034" y="3232195"/>
            <a:ext cx="331314" cy="536362"/>
          </a:xfrm>
          <a:custGeom>
            <a:avLst/>
            <a:gdLst>
              <a:gd name="connsiteX0" fmla="*/ 342299 w 684598"/>
              <a:gd name="connsiteY0" fmla="*/ 1108289 h 1108289"/>
              <a:gd name="connsiteX1" fmla="*/ 164576 w 684598"/>
              <a:gd name="connsiteY1" fmla="*/ 1099315 h 1108289"/>
              <a:gd name="connsiteX2" fmla="*/ 0 w 684598"/>
              <a:gd name="connsiteY2" fmla="*/ 1074198 h 1108289"/>
              <a:gd name="connsiteX3" fmla="*/ 215768 w 684598"/>
              <a:gd name="connsiteY3" fmla="*/ 0 h 1108289"/>
              <a:gd name="connsiteX4" fmla="*/ 342300 w 684598"/>
              <a:gd name="connsiteY4" fmla="*/ 12756 h 1108289"/>
              <a:gd name="connsiteX5" fmla="*/ 468830 w 684598"/>
              <a:gd name="connsiteY5" fmla="*/ 1 h 1108289"/>
              <a:gd name="connsiteX6" fmla="*/ 684598 w 684598"/>
              <a:gd name="connsiteY6" fmla="*/ 1074198 h 1108289"/>
              <a:gd name="connsiteX7" fmla="*/ 520022 w 684598"/>
              <a:gd name="connsiteY7" fmla="*/ 1099315 h 1108289"/>
              <a:gd name="connsiteX8" fmla="*/ 342299 w 684598"/>
              <a:gd name="connsiteY8" fmla="*/ 1108289 h 1108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4598" h="1108289">
                <a:moveTo>
                  <a:pt x="342299" y="1108289"/>
                </a:moveTo>
                <a:cubicBezTo>
                  <a:pt x="282299" y="1108289"/>
                  <a:pt x="223010" y="1105249"/>
                  <a:pt x="164576" y="1099315"/>
                </a:cubicBezTo>
                <a:lnTo>
                  <a:pt x="0" y="1074198"/>
                </a:lnTo>
                <a:lnTo>
                  <a:pt x="215768" y="0"/>
                </a:lnTo>
                <a:lnTo>
                  <a:pt x="342300" y="12756"/>
                </a:lnTo>
                <a:lnTo>
                  <a:pt x="468830" y="1"/>
                </a:lnTo>
                <a:lnTo>
                  <a:pt x="684598" y="1074198"/>
                </a:lnTo>
                <a:lnTo>
                  <a:pt x="520022" y="1099315"/>
                </a:lnTo>
                <a:cubicBezTo>
                  <a:pt x="461588" y="1105249"/>
                  <a:pt x="402299" y="1108289"/>
                  <a:pt x="342299" y="1108289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AFC2D7A2-2A4D-428C-BF91-43257C72ABF5}"/>
              </a:ext>
            </a:extLst>
          </p:cNvPr>
          <p:cNvSpPr/>
          <p:nvPr/>
        </p:nvSpPr>
        <p:spPr>
          <a:xfrm>
            <a:off x="2755709" y="3232195"/>
            <a:ext cx="664338" cy="555560"/>
          </a:xfrm>
          <a:custGeom>
            <a:avLst/>
            <a:gdLst>
              <a:gd name="connsiteX0" fmla="*/ 686364 w 1372728"/>
              <a:gd name="connsiteY0" fmla="*/ 1147958 h 1147958"/>
              <a:gd name="connsiteX1" fmla="*/ 9769 w 1372728"/>
              <a:gd name="connsiteY1" fmla="*/ 1011360 h 1147958"/>
              <a:gd name="connsiteX2" fmla="*/ 0 w 1372728"/>
              <a:gd name="connsiteY2" fmla="*/ 1006654 h 1147958"/>
              <a:gd name="connsiteX3" fmla="*/ 432666 w 1372728"/>
              <a:gd name="connsiteY3" fmla="*/ 0 h 1147958"/>
              <a:gd name="connsiteX4" fmla="*/ 436201 w 1372728"/>
              <a:gd name="connsiteY4" fmla="*/ 1919 h 1147958"/>
              <a:gd name="connsiteX5" fmla="*/ 686365 w 1372728"/>
              <a:gd name="connsiteY5" fmla="*/ 52425 h 1147958"/>
              <a:gd name="connsiteX6" fmla="*/ 936529 w 1372728"/>
              <a:gd name="connsiteY6" fmla="*/ 1919 h 1147958"/>
              <a:gd name="connsiteX7" fmla="*/ 940063 w 1372728"/>
              <a:gd name="connsiteY7" fmla="*/ 1 h 1147958"/>
              <a:gd name="connsiteX8" fmla="*/ 1372728 w 1372728"/>
              <a:gd name="connsiteY8" fmla="*/ 1006654 h 1147958"/>
              <a:gd name="connsiteX9" fmla="*/ 1362959 w 1372728"/>
              <a:gd name="connsiteY9" fmla="*/ 1011360 h 1147958"/>
              <a:gd name="connsiteX10" fmla="*/ 686364 w 1372728"/>
              <a:gd name="connsiteY10" fmla="*/ 1147958 h 1147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1147958">
                <a:moveTo>
                  <a:pt x="686364" y="1147958"/>
                </a:moveTo>
                <a:cubicBezTo>
                  <a:pt x="446365" y="1147958"/>
                  <a:pt x="217727" y="1099319"/>
                  <a:pt x="9769" y="1011360"/>
                </a:cubicBezTo>
                <a:lnTo>
                  <a:pt x="0" y="1006654"/>
                </a:lnTo>
                <a:lnTo>
                  <a:pt x="432666" y="0"/>
                </a:lnTo>
                <a:lnTo>
                  <a:pt x="436201" y="1919"/>
                </a:lnTo>
                <a:cubicBezTo>
                  <a:pt x="513091" y="34441"/>
                  <a:pt x="597628" y="52425"/>
                  <a:pt x="686365" y="52425"/>
                </a:cubicBezTo>
                <a:cubicBezTo>
                  <a:pt x="775102" y="52425"/>
                  <a:pt x="859639" y="34441"/>
                  <a:pt x="936529" y="1919"/>
                </a:cubicBezTo>
                <a:lnTo>
                  <a:pt x="940063" y="1"/>
                </a:lnTo>
                <a:lnTo>
                  <a:pt x="1372728" y="1006654"/>
                </a:lnTo>
                <a:lnTo>
                  <a:pt x="1362959" y="1011360"/>
                </a:lnTo>
                <a:cubicBezTo>
                  <a:pt x="1155001" y="1099319"/>
                  <a:pt x="926362" y="1147958"/>
                  <a:pt x="686364" y="1147958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340FD897-A300-429B-B8B7-9ACB770D7FE6}"/>
              </a:ext>
            </a:extLst>
          </p:cNvPr>
          <p:cNvSpPr/>
          <p:nvPr/>
        </p:nvSpPr>
        <p:spPr>
          <a:xfrm>
            <a:off x="4400501" y="3232195"/>
            <a:ext cx="1062058" cy="601126"/>
          </a:xfrm>
          <a:custGeom>
            <a:avLst/>
            <a:gdLst>
              <a:gd name="connsiteX0" fmla="*/ 1097271 w 2194542"/>
              <a:gd name="connsiteY0" fmla="*/ 1242113 h 1242113"/>
              <a:gd name="connsiteX1" fmla="*/ 125414 w 2194542"/>
              <a:gd name="connsiteY1" fmla="*/ 945252 h 1242113"/>
              <a:gd name="connsiteX2" fmla="*/ 0 w 2194542"/>
              <a:gd name="connsiteY2" fmla="*/ 851469 h 1242113"/>
              <a:gd name="connsiteX3" fmla="*/ 693314 w 2194542"/>
              <a:gd name="connsiteY3" fmla="*/ 0 h 1242113"/>
              <a:gd name="connsiteX4" fmla="*/ 737938 w 2194542"/>
              <a:gd name="connsiteY4" fmla="*/ 36819 h 1242113"/>
              <a:gd name="connsiteX5" fmla="*/ 1097272 w 2194542"/>
              <a:gd name="connsiteY5" fmla="*/ 146580 h 1242113"/>
              <a:gd name="connsiteX6" fmla="*/ 1456606 w 2194542"/>
              <a:gd name="connsiteY6" fmla="*/ 36819 h 1242113"/>
              <a:gd name="connsiteX7" fmla="*/ 1501229 w 2194542"/>
              <a:gd name="connsiteY7" fmla="*/ 1 h 1242113"/>
              <a:gd name="connsiteX8" fmla="*/ 2194542 w 2194542"/>
              <a:gd name="connsiteY8" fmla="*/ 851469 h 1242113"/>
              <a:gd name="connsiteX9" fmla="*/ 2069128 w 2194542"/>
              <a:gd name="connsiteY9" fmla="*/ 945252 h 1242113"/>
              <a:gd name="connsiteX10" fmla="*/ 1097271 w 2194542"/>
              <a:gd name="connsiteY10" fmla="*/ 1242113 h 124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2" h="1242113">
                <a:moveTo>
                  <a:pt x="1097271" y="1242113"/>
                </a:moveTo>
                <a:cubicBezTo>
                  <a:pt x="737273" y="1242113"/>
                  <a:pt x="402836" y="1132675"/>
                  <a:pt x="125414" y="945252"/>
                </a:cubicBezTo>
                <a:lnTo>
                  <a:pt x="0" y="851469"/>
                </a:lnTo>
                <a:lnTo>
                  <a:pt x="693314" y="0"/>
                </a:lnTo>
                <a:lnTo>
                  <a:pt x="737938" y="36819"/>
                </a:lnTo>
                <a:cubicBezTo>
                  <a:pt x="840512" y="106116"/>
                  <a:pt x="964167" y="146580"/>
                  <a:pt x="1097272" y="146580"/>
                </a:cubicBezTo>
                <a:cubicBezTo>
                  <a:pt x="1230377" y="146580"/>
                  <a:pt x="1354032" y="106116"/>
                  <a:pt x="1456606" y="36819"/>
                </a:cubicBezTo>
                <a:lnTo>
                  <a:pt x="1501229" y="1"/>
                </a:lnTo>
                <a:lnTo>
                  <a:pt x="2194542" y="851469"/>
                </a:lnTo>
                <a:lnTo>
                  <a:pt x="2069128" y="945252"/>
                </a:lnTo>
                <a:cubicBezTo>
                  <a:pt x="1791706" y="1132675"/>
                  <a:pt x="1457269" y="1242113"/>
                  <a:pt x="1097271" y="1242113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6871E848-0A4C-4A6D-A746-40F8A1C06381}"/>
              </a:ext>
            </a:extLst>
          </p:cNvPr>
          <p:cNvSpPr/>
          <p:nvPr/>
        </p:nvSpPr>
        <p:spPr>
          <a:xfrm>
            <a:off x="6125278" y="3232195"/>
            <a:ext cx="1424412" cy="676506"/>
          </a:xfrm>
          <a:custGeom>
            <a:avLst/>
            <a:gdLst>
              <a:gd name="connsiteX0" fmla="*/ 1471639 w 2943278"/>
              <a:gd name="connsiteY0" fmla="*/ 1397871 h 1397871"/>
              <a:gd name="connsiteX1" fmla="*/ 30277 w 2943278"/>
              <a:gd name="connsiteY1" fmla="*/ 631505 h 1397871"/>
              <a:gd name="connsiteX2" fmla="*/ 0 w 2943278"/>
              <a:gd name="connsiteY2" fmla="*/ 581667 h 1397871"/>
              <a:gd name="connsiteX3" fmla="*/ 928408 w 2943278"/>
              <a:gd name="connsiteY3" fmla="*/ 0 h 1397871"/>
              <a:gd name="connsiteX4" fmla="*/ 938711 w 2943278"/>
              <a:gd name="connsiteY4" fmla="*/ 18982 h 1397871"/>
              <a:gd name="connsiteX5" fmla="*/ 1471640 w 2943278"/>
              <a:gd name="connsiteY5" fmla="*/ 302338 h 1397871"/>
              <a:gd name="connsiteX6" fmla="*/ 2004569 w 2943278"/>
              <a:gd name="connsiteY6" fmla="*/ 18982 h 1397871"/>
              <a:gd name="connsiteX7" fmla="*/ 2014872 w 2943278"/>
              <a:gd name="connsiteY7" fmla="*/ 0 h 1397871"/>
              <a:gd name="connsiteX8" fmla="*/ 2943278 w 2943278"/>
              <a:gd name="connsiteY8" fmla="*/ 581667 h 1397871"/>
              <a:gd name="connsiteX9" fmla="*/ 2913001 w 2943278"/>
              <a:gd name="connsiteY9" fmla="*/ 631505 h 1397871"/>
              <a:gd name="connsiteX10" fmla="*/ 1471639 w 2943278"/>
              <a:gd name="connsiteY10" fmla="*/ 1397871 h 1397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397871">
                <a:moveTo>
                  <a:pt x="1471639" y="1397871"/>
                </a:moveTo>
                <a:cubicBezTo>
                  <a:pt x="871643" y="1397871"/>
                  <a:pt x="342649" y="1093875"/>
                  <a:pt x="30277" y="631505"/>
                </a:cubicBezTo>
                <a:lnTo>
                  <a:pt x="0" y="581667"/>
                </a:lnTo>
                <a:lnTo>
                  <a:pt x="928408" y="0"/>
                </a:lnTo>
                <a:lnTo>
                  <a:pt x="938711" y="18982"/>
                </a:lnTo>
                <a:cubicBezTo>
                  <a:pt x="1054207" y="189939"/>
                  <a:pt x="1249798" y="302338"/>
                  <a:pt x="1471640" y="302338"/>
                </a:cubicBezTo>
                <a:cubicBezTo>
                  <a:pt x="1693483" y="302338"/>
                  <a:pt x="1889073" y="189939"/>
                  <a:pt x="2004569" y="18982"/>
                </a:cubicBezTo>
                <a:lnTo>
                  <a:pt x="2014872" y="0"/>
                </a:lnTo>
                <a:lnTo>
                  <a:pt x="2943278" y="581667"/>
                </a:lnTo>
                <a:lnTo>
                  <a:pt x="2913001" y="631505"/>
                </a:lnTo>
                <a:cubicBezTo>
                  <a:pt x="2600629" y="1093875"/>
                  <a:pt x="2071635" y="1397871"/>
                  <a:pt x="1471639" y="1397871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E77F8603-0614-4166-93ED-B42C60229BA3}"/>
              </a:ext>
            </a:extLst>
          </p:cNvPr>
          <p:cNvSpPr/>
          <p:nvPr/>
        </p:nvSpPr>
        <p:spPr>
          <a:xfrm>
            <a:off x="7889608" y="3232195"/>
            <a:ext cx="1617248" cy="756550"/>
          </a:xfrm>
          <a:custGeom>
            <a:avLst/>
            <a:gdLst>
              <a:gd name="connsiteX0" fmla="*/ 1670872 w 3341744"/>
              <a:gd name="connsiteY0" fmla="*/ 1563269 h 1563269"/>
              <a:gd name="connsiteX1" fmla="*/ 10796 w 3341744"/>
              <a:gd name="connsiteY1" fmla="*/ 341940 h 1563269"/>
              <a:gd name="connsiteX2" fmla="*/ 0 w 3341744"/>
              <a:gd name="connsiteY2" fmla="*/ 299953 h 1563269"/>
              <a:gd name="connsiteX3" fmla="*/ 1055342 w 3341744"/>
              <a:gd name="connsiteY3" fmla="*/ 0 h 1563269"/>
              <a:gd name="connsiteX4" fmla="*/ 1078689 w 3341744"/>
              <a:gd name="connsiteY4" fmla="*/ 75210 h 1563269"/>
              <a:gd name="connsiteX5" fmla="*/ 1670873 w 3341744"/>
              <a:gd name="connsiteY5" fmla="*/ 467736 h 1563269"/>
              <a:gd name="connsiteX6" fmla="*/ 2263057 w 3341744"/>
              <a:gd name="connsiteY6" fmla="*/ 75210 h 1563269"/>
              <a:gd name="connsiteX7" fmla="*/ 2286403 w 3341744"/>
              <a:gd name="connsiteY7" fmla="*/ 0 h 1563269"/>
              <a:gd name="connsiteX8" fmla="*/ 3341744 w 3341744"/>
              <a:gd name="connsiteY8" fmla="*/ 299953 h 1563269"/>
              <a:gd name="connsiteX9" fmla="*/ 3330948 w 3341744"/>
              <a:gd name="connsiteY9" fmla="*/ 341940 h 1563269"/>
              <a:gd name="connsiteX10" fmla="*/ 1670872 w 3341744"/>
              <a:gd name="connsiteY10" fmla="*/ 1563269 h 1563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41744" h="1563269">
                <a:moveTo>
                  <a:pt x="1670872" y="1563269"/>
                </a:moveTo>
                <a:cubicBezTo>
                  <a:pt x="890877" y="1563269"/>
                  <a:pt x="230875" y="1049516"/>
                  <a:pt x="10796" y="341940"/>
                </a:cubicBezTo>
                <a:lnTo>
                  <a:pt x="0" y="299953"/>
                </a:lnTo>
                <a:lnTo>
                  <a:pt x="1055342" y="0"/>
                </a:lnTo>
                <a:lnTo>
                  <a:pt x="1078689" y="75210"/>
                </a:lnTo>
                <a:cubicBezTo>
                  <a:pt x="1176255" y="305881"/>
                  <a:pt x="1404662" y="467736"/>
                  <a:pt x="1670873" y="467736"/>
                </a:cubicBezTo>
                <a:cubicBezTo>
                  <a:pt x="1937084" y="467736"/>
                  <a:pt x="2165491" y="305881"/>
                  <a:pt x="2263057" y="75210"/>
                </a:cubicBezTo>
                <a:lnTo>
                  <a:pt x="2286403" y="0"/>
                </a:lnTo>
                <a:lnTo>
                  <a:pt x="3341744" y="299953"/>
                </a:lnTo>
                <a:lnTo>
                  <a:pt x="3330948" y="341940"/>
                </a:lnTo>
                <a:cubicBezTo>
                  <a:pt x="3110869" y="1049516"/>
                  <a:pt x="2450867" y="1563269"/>
                  <a:pt x="1670872" y="1563269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6E282093-CAD9-4DB7-A1B3-3A78B18C64C0}"/>
              </a:ext>
            </a:extLst>
          </p:cNvPr>
          <p:cNvSpPr/>
          <p:nvPr/>
        </p:nvSpPr>
        <p:spPr>
          <a:xfrm>
            <a:off x="1064988" y="5227356"/>
            <a:ext cx="331314" cy="413272"/>
          </a:xfrm>
          <a:custGeom>
            <a:avLst/>
            <a:gdLst>
              <a:gd name="connsiteX0" fmla="*/ 342298 w 684598"/>
              <a:gd name="connsiteY0" fmla="*/ 853949 h 853949"/>
              <a:gd name="connsiteX1" fmla="*/ 164575 w 684598"/>
              <a:gd name="connsiteY1" fmla="*/ 844975 h 853949"/>
              <a:gd name="connsiteX2" fmla="*/ 0 w 684598"/>
              <a:gd name="connsiteY2" fmla="*/ 819858 h 853949"/>
              <a:gd name="connsiteX3" fmla="*/ 164681 w 684598"/>
              <a:gd name="connsiteY3" fmla="*/ 0 h 853949"/>
              <a:gd name="connsiteX4" fmla="*/ 250078 w 684598"/>
              <a:gd name="connsiteY4" fmla="*/ 13033 h 853949"/>
              <a:gd name="connsiteX5" fmla="*/ 342298 w 684598"/>
              <a:gd name="connsiteY5" fmla="*/ 17690 h 853949"/>
              <a:gd name="connsiteX6" fmla="*/ 434519 w 684598"/>
              <a:gd name="connsiteY6" fmla="*/ 13033 h 853949"/>
              <a:gd name="connsiteX7" fmla="*/ 519918 w 684598"/>
              <a:gd name="connsiteY7" fmla="*/ 0 h 853949"/>
              <a:gd name="connsiteX8" fmla="*/ 684598 w 684598"/>
              <a:gd name="connsiteY8" fmla="*/ 819857 h 853949"/>
              <a:gd name="connsiteX9" fmla="*/ 520021 w 684598"/>
              <a:gd name="connsiteY9" fmla="*/ 844975 h 853949"/>
              <a:gd name="connsiteX10" fmla="*/ 342298 w 684598"/>
              <a:gd name="connsiteY10" fmla="*/ 853949 h 85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84598" h="853949">
                <a:moveTo>
                  <a:pt x="342298" y="853949"/>
                </a:moveTo>
                <a:cubicBezTo>
                  <a:pt x="282299" y="853949"/>
                  <a:pt x="223009" y="850909"/>
                  <a:pt x="164575" y="844975"/>
                </a:cubicBezTo>
                <a:lnTo>
                  <a:pt x="0" y="819858"/>
                </a:lnTo>
                <a:lnTo>
                  <a:pt x="164681" y="0"/>
                </a:lnTo>
                <a:lnTo>
                  <a:pt x="250078" y="13033"/>
                </a:lnTo>
                <a:cubicBezTo>
                  <a:pt x="280399" y="16112"/>
                  <a:pt x="311164" y="17690"/>
                  <a:pt x="342298" y="17690"/>
                </a:cubicBezTo>
                <a:cubicBezTo>
                  <a:pt x="373432" y="17690"/>
                  <a:pt x="404197" y="16112"/>
                  <a:pt x="434519" y="13033"/>
                </a:cubicBezTo>
                <a:lnTo>
                  <a:pt x="519918" y="0"/>
                </a:lnTo>
                <a:lnTo>
                  <a:pt x="684598" y="819857"/>
                </a:lnTo>
                <a:lnTo>
                  <a:pt x="520021" y="844975"/>
                </a:lnTo>
                <a:cubicBezTo>
                  <a:pt x="461587" y="850909"/>
                  <a:pt x="402298" y="853949"/>
                  <a:pt x="342298" y="853949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CFB9743E-EE7F-4497-8FAC-F3D563A5391B}"/>
              </a:ext>
            </a:extLst>
          </p:cNvPr>
          <p:cNvSpPr/>
          <p:nvPr/>
        </p:nvSpPr>
        <p:spPr>
          <a:xfrm>
            <a:off x="2762663" y="5227356"/>
            <a:ext cx="664338" cy="440318"/>
          </a:xfrm>
          <a:custGeom>
            <a:avLst/>
            <a:gdLst>
              <a:gd name="connsiteX0" fmla="*/ 686363 w 1372728"/>
              <a:gd name="connsiteY0" fmla="*/ 909833 h 909833"/>
              <a:gd name="connsiteX1" fmla="*/ 9768 w 1372728"/>
              <a:gd name="connsiteY1" fmla="*/ 773235 h 909833"/>
              <a:gd name="connsiteX2" fmla="*/ 0 w 1372728"/>
              <a:gd name="connsiteY2" fmla="*/ 768529 h 909833"/>
              <a:gd name="connsiteX3" fmla="*/ 330318 w 1372728"/>
              <a:gd name="connsiteY3" fmla="*/ 1 h 909833"/>
              <a:gd name="connsiteX4" fmla="*/ 335278 w 1372728"/>
              <a:gd name="connsiteY4" fmla="*/ 2693 h 909833"/>
              <a:gd name="connsiteX5" fmla="*/ 686363 w 1372728"/>
              <a:gd name="connsiteY5" fmla="*/ 73574 h 909833"/>
              <a:gd name="connsiteX6" fmla="*/ 1037448 w 1372728"/>
              <a:gd name="connsiteY6" fmla="*/ 2693 h 909833"/>
              <a:gd name="connsiteX7" fmla="*/ 1042410 w 1372728"/>
              <a:gd name="connsiteY7" fmla="*/ 0 h 909833"/>
              <a:gd name="connsiteX8" fmla="*/ 1372728 w 1372728"/>
              <a:gd name="connsiteY8" fmla="*/ 768528 h 909833"/>
              <a:gd name="connsiteX9" fmla="*/ 1362958 w 1372728"/>
              <a:gd name="connsiteY9" fmla="*/ 773235 h 909833"/>
              <a:gd name="connsiteX10" fmla="*/ 686363 w 1372728"/>
              <a:gd name="connsiteY10" fmla="*/ 909833 h 909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2728" h="909833">
                <a:moveTo>
                  <a:pt x="686363" y="909833"/>
                </a:moveTo>
                <a:cubicBezTo>
                  <a:pt x="446365" y="909833"/>
                  <a:pt x="217727" y="861194"/>
                  <a:pt x="9768" y="773235"/>
                </a:cubicBezTo>
                <a:lnTo>
                  <a:pt x="0" y="768529"/>
                </a:lnTo>
                <a:lnTo>
                  <a:pt x="330318" y="1"/>
                </a:lnTo>
                <a:lnTo>
                  <a:pt x="335278" y="2693"/>
                </a:lnTo>
                <a:cubicBezTo>
                  <a:pt x="443188" y="48335"/>
                  <a:pt x="561828" y="73574"/>
                  <a:pt x="686363" y="73574"/>
                </a:cubicBezTo>
                <a:cubicBezTo>
                  <a:pt x="810899" y="73574"/>
                  <a:pt x="929539" y="48335"/>
                  <a:pt x="1037448" y="2693"/>
                </a:cubicBezTo>
                <a:lnTo>
                  <a:pt x="1042410" y="0"/>
                </a:lnTo>
                <a:lnTo>
                  <a:pt x="1372728" y="768528"/>
                </a:lnTo>
                <a:lnTo>
                  <a:pt x="1362958" y="773235"/>
                </a:lnTo>
                <a:cubicBezTo>
                  <a:pt x="1155000" y="861194"/>
                  <a:pt x="926362" y="909833"/>
                  <a:pt x="686363" y="909833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69B11A27-66DA-4CA1-9090-46395F55BCB1}"/>
              </a:ext>
            </a:extLst>
          </p:cNvPr>
          <p:cNvSpPr/>
          <p:nvPr/>
        </p:nvSpPr>
        <p:spPr>
          <a:xfrm>
            <a:off x="4407456" y="5227356"/>
            <a:ext cx="1062056" cy="504266"/>
          </a:xfrm>
          <a:custGeom>
            <a:avLst/>
            <a:gdLst>
              <a:gd name="connsiteX0" fmla="*/ 1097270 w 2194541"/>
              <a:gd name="connsiteY0" fmla="*/ 1041972 h 1041972"/>
              <a:gd name="connsiteX1" fmla="*/ 125413 w 2194541"/>
              <a:gd name="connsiteY1" fmla="*/ 745111 h 1041972"/>
              <a:gd name="connsiteX2" fmla="*/ 0 w 2194541"/>
              <a:gd name="connsiteY2" fmla="*/ 651329 h 1041972"/>
              <a:gd name="connsiteX3" fmla="*/ 530348 w 2194541"/>
              <a:gd name="connsiteY3" fmla="*/ 1 h 1041972"/>
              <a:gd name="connsiteX4" fmla="*/ 592974 w 2194541"/>
              <a:gd name="connsiteY4" fmla="*/ 51672 h 1041972"/>
              <a:gd name="connsiteX5" fmla="*/ 1097270 w 2194541"/>
              <a:gd name="connsiteY5" fmla="*/ 205713 h 1041972"/>
              <a:gd name="connsiteX6" fmla="*/ 1601567 w 2194541"/>
              <a:gd name="connsiteY6" fmla="*/ 51672 h 1041972"/>
              <a:gd name="connsiteX7" fmla="*/ 1664194 w 2194541"/>
              <a:gd name="connsiteY7" fmla="*/ 0 h 1041972"/>
              <a:gd name="connsiteX8" fmla="*/ 2194541 w 2194541"/>
              <a:gd name="connsiteY8" fmla="*/ 651328 h 1041972"/>
              <a:gd name="connsiteX9" fmla="*/ 2069127 w 2194541"/>
              <a:gd name="connsiteY9" fmla="*/ 745111 h 1041972"/>
              <a:gd name="connsiteX10" fmla="*/ 1097270 w 2194541"/>
              <a:gd name="connsiteY10" fmla="*/ 1041972 h 1041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94541" h="1041972">
                <a:moveTo>
                  <a:pt x="1097270" y="1041972"/>
                </a:moveTo>
                <a:cubicBezTo>
                  <a:pt x="737273" y="1041972"/>
                  <a:pt x="402835" y="932534"/>
                  <a:pt x="125413" y="745111"/>
                </a:cubicBezTo>
                <a:lnTo>
                  <a:pt x="0" y="651329"/>
                </a:lnTo>
                <a:lnTo>
                  <a:pt x="530348" y="1"/>
                </a:lnTo>
                <a:lnTo>
                  <a:pt x="592974" y="51672"/>
                </a:lnTo>
                <a:cubicBezTo>
                  <a:pt x="736928" y="148925"/>
                  <a:pt x="910467" y="205713"/>
                  <a:pt x="1097270" y="205713"/>
                </a:cubicBezTo>
                <a:cubicBezTo>
                  <a:pt x="1284073" y="205713"/>
                  <a:pt x="1457613" y="148925"/>
                  <a:pt x="1601567" y="51672"/>
                </a:cubicBezTo>
                <a:lnTo>
                  <a:pt x="1664194" y="0"/>
                </a:lnTo>
                <a:lnTo>
                  <a:pt x="2194541" y="651328"/>
                </a:lnTo>
                <a:lnTo>
                  <a:pt x="2069127" y="745111"/>
                </a:lnTo>
                <a:cubicBezTo>
                  <a:pt x="1791705" y="932534"/>
                  <a:pt x="1457268" y="1041972"/>
                  <a:pt x="1097270" y="1041972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55CCF0D3-DB55-4214-BA25-4AA50D25FFD0}"/>
              </a:ext>
            </a:extLst>
          </p:cNvPr>
          <p:cNvSpPr/>
          <p:nvPr/>
        </p:nvSpPr>
        <p:spPr>
          <a:xfrm>
            <a:off x="6132233" y="5227356"/>
            <a:ext cx="1424412" cy="610058"/>
          </a:xfrm>
          <a:custGeom>
            <a:avLst/>
            <a:gdLst>
              <a:gd name="connsiteX0" fmla="*/ 1471639 w 2943278"/>
              <a:gd name="connsiteY0" fmla="*/ 1260569 h 1260569"/>
              <a:gd name="connsiteX1" fmla="*/ 30277 w 2943278"/>
              <a:gd name="connsiteY1" fmla="*/ 494203 h 1260569"/>
              <a:gd name="connsiteX2" fmla="*/ 0 w 2943278"/>
              <a:gd name="connsiteY2" fmla="*/ 444365 h 1260569"/>
              <a:gd name="connsiteX3" fmla="*/ 709256 w 2943278"/>
              <a:gd name="connsiteY3" fmla="*/ 1 h 1260569"/>
              <a:gd name="connsiteX4" fmla="*/ 723717 w 2943278"/>
              <a:gd name="connsiteY4" fmla="*/ 26643 h 1260569"/>
              <a:gd name="connsiteX5" fmla="*/ 1471639 w 2943278"/>
              <a:gd name="connsiteY5" fmla="*/ 424310 h 1260569"/>
              <a:gd name="connsiteX6" fmla="*/ 2219562 w 2943278"/>
              <a:gd name="connsiteY6" fmla="*/ 26643 h 1260569"/>
              <a:gd name="connsiteX7" fmla="*/ 2234023 w 2943278"/>
              <a:gd name="connsiteY7" fmla="*/ 0 h 1260569"/>
              <a:gd name="connsiteX8" fmla="*/ 2943278 w 2943278"/>
              <a:gd name="connsiteY8" fmla="*/ 444365 h 1260569"/>
              <a:gd name="connsiteX9" fmla="*/ 2913001 w 2943278"/>
              <a:gd name="connsiteY9" fmla="*/ 494203 h 1260569"/>
              <a:gd name="connsiteX10" fmla="*/ 1471639 w 2943278"/>
              <a:gd name="connsiteY10" fmla="*/ 1260569 h 12605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43278" h="1260569">
                <a:moveTo>
                  <a:pt x="1471639" y="1260569"/>
                </a:moveTo>
                <a:cubicBezTo>
                  <a:pt x="871643" y="1260569"/>
                  <a:pt x="342649" y="956573"/>
                  <a:pt x="30277" y="494203"/>
                </a:cubicBezTo>
                <a:lnTo>
                  <a:pt x="0" y="444365"/>
                </a:lnTo>
                <a:lnTo>
                  <a:pt x="709256" y="1"/>
                </a:lnTo>
                <a:lnTo>
                  <a:pt x="723717" y="26643"/>
                </a:lnTo>
                <a:cubicBezTo>
                  <a:pt x="885806" y="266567"/>
                  <a:pt x="1160301" y="424310"/>
                  <a:pt x="1471639" y="424310"/>
                </a:cubicBezTo>
                <a:cubicBezTo>
                  <a:pt x="1782977" y="424310"/>
                  <a:pt x="2057472" y="266567"/>
                  <a:pt x="2219562" y="26643"/>
                </a:cubicBezTo>
                <a:lnTo>
                  <a:pt x="2234023" y="0"/>
                </a:lnTo>
                <a:lnTo>
                  <a:pt x="2943278" y="444365"/>
                </a:lnTo>
                <a:lnTo>
                  <a:pt x="2913001" y="494203"/>
                </a:lnTo>
                <a:cubicBezTo>
                  <a:pt x="2600630" y="956573"/>
                  <a:pt x="2071635" y="1260569"/>
                  <a:pt x="1471639" y="1260569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494EC682-23DB-4BCA-B65A-C69311FD8896}"/>
              </a:ext>
            </a:extLst>
          </p:cNvPr>
          <p:cNvSpPr/>
          <p:nvPr/>
        </p:nvSpPr>
        <p:spPr>
          <a:xfrm>
            <a:off x="7893195" y="5227356"/>
            <a:ext cx="1623984" cy="735304"/>
          </a:xfrm>
          <a:custGeom>
            <a:avLst/>
            <a:gdLst>
              <a:gd name="connsiteX0" fmla="*/ 1677828 w 3355656"/>
              <a:gd name="connsiteY0" fmla="*/ 1519367 h 1519367"/>
              <a:gd name="connsiteX1" fmla="*/ 17752 w 3355656"/>
              <a:gd name="connsiteY1" fmla="*/ 298038 h 1519367"/>
              <a:gd name="connsiteX2" fmla="*/ 0 w 3355656"/>
              <a:gd name="connsiteY2" fmla="*/ 228999 h 1519367"/>
              <a:gd name="connsiteX3" fmla="*/ 805699 w 3355656"/>
              <a:gd name="connsiteY3" fmla="*/ 1 h 1519367"/>
              <a:gd name="connsiteX4" fmla="*/ 846745 w 3355656"/>
              <a:gd name="connsiteY4" fmla="*/ 132229 h 1519367"/>
              <a:gd name="connsiteX5" fmla="*/ 1677828 w 3355656"/>
              <a:gd name="connsiteY5" fmla="*/ 683108 h 1519367"/>
              <a:gd name="connsiteX6" fmla="*/ 2508911 w 3355656"/>
              <a:gd name="connsiteY6" fmla="*/ 132229 h 1519367"/>
              <a:gd name="connsiteX7" fmla="*/ 2549957 w 3355656"/>
              <a:gd name="connsiteY7" fmla="*/ 0 h 1519367"/>
              <a:gd name="connsiteX8" fmla="*/ 3355656 w 3355656"/>
              <a:gd name="connsiteY8" fmla="*/ 228999 h 1519367"/>
              <a:gd name="connsiteX9" fmla="*/ 3337904 w 3355656"/>
              <a:gd name="connsiteY9" fmla="*/ 298038 h 1519367"/>
              <a:gd name="connsiteX10" fmla="*/ 1677828 w 3355656"/>
              <a:gd name="connsiteY10" fmla="*/ 1519367 h 1519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55656" h="1519367">
                <a:moveTo>
                  <a:pt x="1677828" y="1519367"/>
                </a:moveTo>
                <a:cubicBezTo>
                  <a:pt x="897833" y="1519367"/>
                  <a:pt x="237831" y="1005614"/>
                  <a:pt x="17752" y="298038"/>
                </a:cubicBezTo>
                <a:lnTo>
                  <a:pt x="0" y="228999"/>
                </a:lnTo>
                <a:lnTo>
                  <a:pt x="805699" y="1"/>
                </a:lnTo>
                <a:lnTo>
                  <a:pt x="846745" y="132229"/>
                </a:lnTo>
                <a:cubicBezTo>
                  <a:pt x="983671" y="455957"/>
                  <a:pt x="1304222" y="683108"/>
                  <a:pt x="1677828" y="683108"/>
                </a:cubicBezTo>
                <a:cubicBezTo>
                  <a:pt x="2051434" y="683108"/>
                  <a:pt x="2371986" y="455958"/>
                  <a:pt x="2508911" y="132229"/>
                </a:cubicBezTo>
                <a:lnTo>
                  <a:pt x="2549957" y="0"/>
                </a:lnTo>
                <a:lnTo>
                  <a:pt x="3355656" y="228999"/>
                </a:lnTo>
                <a:lnTo>
                  <a:pt x="3337904" y="298038"/>
                </a:lnTo>
                <a:cubicBezTo>
                  <a:pt x="3117825" y="1005614"/>
                  <a:pt x="2457823" y="1519367"/>
                  <a:pt x="1677828" y="1519367"/>
                </a:cubicBezTo>
                <a:close/>
              </a:path>
            </a:pathLst>
          </a:custGeom>
          <a:solidFill>
            <a:srgbClr val="00B0F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pptxd17_扇形の図形素材</dc:title>
  <dc:subject>pptxd17_扇形の図形素材</dc:subject>
  <dc:creator>でじけろお</dc:creator>
  <cp:revision>1</cp:revision>
  <dcterms:created xsi:type="dcterms:W3CDTF">2018-05-20T00:31:01Z</dcterms:created>
  <dcterms:modified xsi:type="dcterms:W3CDTF">2020-02-23T16:30:17Z</dcterms:modified>
  <cp:version>1</cp:version>
</cp:coreProperties>
</file>